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173700" cy="20104100"/>
  <p:notesSz cx="18173700" cy="201041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60170" y="3740150"/>
            <a:ext cx="15415260" cy="2533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20340" y="6756400"/>
            <a:ext cx="12694920" cy="3016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31313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85"/>
              </a:lnSpc>
            </a:pPr>
            <a:r>
              <a:rPr dirty="0" spc="60"/>
              <a:t>October</a:t>
            </a:r>
            <a:r>
              <a:rPr dirty="0" spc="70"/>
              <a:t> </a:t>
            </a:r>
            <a:r>
              <a:rPr dirty="0" spc="114"/>
              <a:t>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rgbClr val="08080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31313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85"/>
              </a:lnSpc>
            </a:pPr>
            <a:r>
              <a:rPr dirty="0" spc="60"/>
              <a:t>October</a:t>
            </a:r>
            <a:r>
              <a:rPr dirty="0" spc="70"/>
              <a:t> </a:t>
            </a:r>
            <a:r>
              <a:rPr dirty="0" spc="114"/>
              <a:t>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rgbClr val="08080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06780" y="2774950"/>
            <a:ext cx="7888986" cy="796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339834" y="2774950"/>
            <a:ext cx="7888986" cy="796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31313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85"/>
              </a:lnSpc>
            </a:pPr>
            <a:r>
              <a:rPr dirty="0" spc="60"/>
              <a:t>October</a:t>
            </a:r>
            <a:r>
              <a:rPr dirty="0" spc="70"/>
              <a:t> </a:t>
            </a:r>
            <a:r>
              <a:rPr dirty="0" spc="114"/>
              <a:t>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rgbClr val="08080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31313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85"/>
              </a:lnSpc>
            </a:pPr>
            <a:r>
              <a:rPr dirty="0" spc="60"/>
              <a:t>October</a:t>
            </a:r>
            <a:r>
              <a:rPr dirty="0" spc="70"/>
              <a:t> </a:t>
            </a:r>
            <a:r>
              <a:rPr dirty="0" spc="114"/>
              <a:t>2021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31313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85"/>
              </a:lnSpc>
            </a:pPr>
            <a:r>
              <a:rPr dirty="0" spc="60"/>
              <a:t>October</a:t>
            </a:r>
            <a:r>
              <a:rPr dirty="0" spc="70"/>
              <a:t> </a:t>
            </a:r>
            <a:r>
              <a:rPr dirty="0" spc="114"/>
              <a:t>2021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25219" y="197942"/>
            <a:ext cx="3808730" cy="700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08080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6780" y="2774950"/>
            <a:ext cx="16322040" cy="796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6469473" y="11371446"/>
            <a:ext cx="1475105" cy="267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31313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85"/>
              </a:lnSpc>
            </a:pPr>
            <a:r>
              <a:rPr dirty="0" spc="60"/>
              <a:t>October</a:t>
            </a:r>
            <a:r>
              <a:rPr dirty="0" spc="70"/>
              <a:t> </a:t>
            </a:r>
            <a:r>
              <a:rPr dirty="0" spc="114"/>
              <a:t>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06780" y="11220450"/>
            <a:ext cx="4171188" cy="603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057633" y="11220450"/>
            <a:ext cx="4171188" cy="603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7" Type="http://schemas.openxmlformats.org/officeDocument/2006/relationships/image" Target="../media/image14.jpg"/><Relationship Id="rId8" Type="http://schemas.openxmlformats.org/officeDocument/2006/relationships/image" Target="../media/image15.jpg"/><Relationship Id="rId9" Type="http://schemas.openxmlformats.org/officeDocument/2006/relationships/image" Target="../media/image16.jpg"/><Relationship Id="rId10" Type="http://schemas.openxmlformats.org/officeDocument/2006/relationships/image" Target="../media/image17.jpg"/><Relationship Id="rId11" Type="http://schemas.openxmlformats.org/officeDocument/2006/relationships/image" Target="../media/image18.jpg"/><Relationship Id="rId12" Type="http://schemas.openxmlformats.org/officeDocument/2006/relationships/image" Target="../media/image19.png"/><Relationship Id="rId13" Type="http://schemas.openxmlformats.org/officeDocument/2006/relationships/image" Target="../media/image20.jpg"/><Relationship Id="rId14" Type="http://schemas.openxmlformats.org/officeDocument/2006/relationships/image" Target="../media/image21.jpg"/><Relationship Id="rId15" Type="http://schemas.openxmlformats.org/officeDocument/2006/relationships/image" Target="../media/image22.jpg"/><Relationship Id="rId16" Type="http://schemas.openxmlformats.org/officeDocument/2006/relationships/image" Target="../media/image23.jpg"/><Relationship Id="rId17" Type="http://schemas.openxmlformats.org/officeDocument/2006/relationships/image" Target="../media/image24.jpg"/><Relationship Id="rId18" Type="http://schemas.openxmlformats.org/officeDocument/2006/relationships/image" Target="../media/image25.jpg"/><Relationship Id="rId19" Type="http://schemas.openxmlformats.org/officeDocument/2006/relationships/image" Target="../media/image26.jpg"/><Relationship Id="rId20" Type="http://schemas.openxmlformats.org/officeDocument/2006/relationships/image" Target="../media/image27.jpg"/><Relationship Id="rId21" Type="http://schemas.openxmlformats.org/officeDocument/2006/relationships/image" Target="../media/image28.jpg"/><Relationship Id="rId22" Type="http://schemas.openxmlformats.org/officeDocument/2006/relationships/image" Target="../media/image2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6383" y="867450"/>
            <a:ext cx="15308160" cy="9156993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1124" y="10113719"/>
            <a:ext cx="789605" cy="77796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4087093" y="0"/>
            <a:ext cx="3807460" cy="962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59055">
              <a:lnSpc>
                <a:spcPct val="100000"/>
              </a:lnSpc>
              <a:spcBef>
                <a:spcPts val="105"/>
              </a:spcBef>
            </a:pPr>
            <a:r>
              <a:rPr dirty="0" sz="1700" spc="85">
                <a:solidFill>
                  <a:srgbClr val="313131"/>
                </a:solidFill>
                <a:latin typeface="Arial"/>
                <a:cs typeface="Arial"/>
              </a:rPr>
              <a:t>Proposal</a:t>
            </a:r>
            <a:r>
              <a:rPr dirty="0" sz="1700" spc="3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700" spc="40">
                <a:solidFill>
                  <a:srgbClr val="313131"/>
                </a:solidFill>
                <a:latin typeface="Arial"/>
                <a:cs typeface="Arial"/>
              </a:rPr>
              <a:t>for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650" spc="70" b="1">
                <a:solidFill>
                  <a:srgbClr val="070707"/>
                </a:solidFill>
                <a:latin typeface="Arial"/>
                <a:cs typeface="Arial"/>
              </a:rPr>
              <a:t>Manley</a:t>
            </a:r>
            <a:r>
              <a:rPr dirty="0" sz="2650" spc="265" b="1">
                <a:solidFill>
                  <a:srgbClr val="070707"/>
                </a:solidFill>
                <a:latin typeface="Arial"/>
                <a:cs typeface="Arial"/>
              </a:rPr>
              <a:t> </a:t>
            </a:r>
            <a:r>
              <a:rPr dirty="0" sz="2650" b="1">
                <a:solidFill>
                  <a:srgbClr val="070707"/>
                </a:solidFill>
                <a:latin typeface="Arial"/>
                <a:cs typeface="Arial"/>
              </a:rPr>
              <a:t>Street</a:t>
            </a:r>
            <a:r>
              <a:rPr dirty="0" sz="2650" spc="320" b="1">
                <a:solidFill>
                  <a:srgbClr val="070707"/>
                </a:solidFill>
                <a:latin typeface="Arial"/>
                <a:cs typeface="Arial"/>
              </a:rPr>
              <a:t> </a:t>
            </a:r>
            <a:r>
              <a:rPr dirty="0" sz="2650" spc="-10" b="1">
                <a:solidFill>
                  <a:srgbClr val="070707"/>
                </a:solidFill>
                <a:latin typeface="Arial"/>
                <a:cs typeface="Arial"/>
              </a:rPr>
              <a:t>Housing</a:t>
            </a:r>
            <a:endParaRPr sz="2650">
              <a:latin typeface="Arial"/>
              <a:cs typeface="Arial"/>
            </a:endParaRPr>
          </a:p>
          <a:p>
            <a:pPr algn="r" marR="59690">
              <a:lnSpc>
                <a:spcPct val="100000"/>
              </a:lnSpc>
              <a:spcBef>
                <a:spcPts val="80"/>
              </a:spcBef>
            </a:pPr>
            <a:r>
              <a:rPr dirty="0" u="heavy" sz="1700">
                <a:solidFill>
                  <a:srgbClr val="313131"/>
                </a:solidFill>
                <a:uFill>
                  <a:solidFill>
                    <a:srgbClr val="313131"/>
                  </a:solidFill>
                </a:uFill>
                <a:latin typeface="Arial"/>
                <a:cs typeface="Arial"/>
              </a:rPr>
              <a:t>124</a:t>
            </a:r>
            <a:r>
              <a:rPr dirty="0" u="heavy" sz="1700" spc="240">
                <a:solidFill>
                  <a:srgbClr val="313131"/>
                </a:solidFill>
                <a:uFill>
                  <a:solidFill>
                    <a:srgbClr val="313131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700" spc="90">
                <a:solidFill>
                  <a:srgbClr val="313131"/>
                </a:solidFill>
                <a:uFill>
                  <a:solidFill>
                    <a:srgbClr val="313131"/>
                  </a:solidFill>
                </a:uFill>
                <a:latin typeface="Arial"/>
                <a:cs typeface="Arial"/>
              </a:rPr>
              <a:t>Manley</a:t>
            </a:r>
            <a:r>
              <a:rPr dirty="0" sz="1700" spc="-3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700" spc="85">
                <a:solidFill>
                  <a:srgbClr val="313131"/>
                </a:solidFill>
                <a:latin typeface="Arial"/>
                <a:cs typeface="Arial"/>
              </a:rPr>
              <a:t>Street,</a:t>
            </a:r>
            <a:r>
              <a:rPr dirty="0" sz="1700" spc="-5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700" spc="75">
                <a:solidFill>
                  <a:srgbClr val="313131"/>
                </a:solidFill>
                <a:latin typeface="Arial"/>
                <a:cs typeface="Arial"/>
              </a:rPr>
              <a:t>Brockton,</a:t>
            </a:r>
            <a:r>
              <a:rPr dirty="0" sz="1700" spc="5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700" spc="100">
                <a:solidFill>
                  <a:srgbClr val="313131"/>
                </a:solidFill>
                <a:latin typeface="Arial"/>
                <a:cs typeface="Arial"/>
              </a:rPr>
              <a:t>MA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 spc="60"/>
              <a:t>October</a:t>
            </a:r>
            <a:r>
              <a:rPr dirty="0" spc="70"/>
              <a:t> </a:t>
            </a:r>
            <a:r>
              <a:rPr dirty="0" spc="114"/>
              <a:t>2021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1208425" y="10254060"/>
            <a:ext cx="1028700" cy="4692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900" spc="-20" b="1">
                <a:solidFill>
                  <a:srgbClr val="070707"/>
                </a:solidFill>
                <a:latin typeface="Arial"/>
                <a:cs typeface="Arial"/>
              </a:rPr>
              <a:t>PTEH</a:t>
            </a:r>
            <a:endParaRPr sz="29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553849" y="10534636"/>
            <a:ext cx="84963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b="1">
                <a:solidFill>
                  <a:srgbClr val="9A9A9A"/>
                </a:solidFill>
                <a:latin typeface="Arial"/>
                <a:cs typeface="Arial"/>
              </a:rPr>
              <a:t>10)</a:t>
            </a:r>
            <a:r>
              <a:rPr dirty="0" sz="600" spc="229" b="1">
                <a:solidFill>
                  <a:srgbClr val="9A9A9A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9A9A9A"/>
                </a:solidFill>
                <a:latin typeface="Arial"/>
                <a:cs typeface="Arial"/>
              </a:rPr>
              <a:t>tt""-'&lt;t</a:t>
            </a:r>
            <a:r>
              <a:rPr dirty="0" sz="800" spc="229" b="1">
                <a:solidFill>
                  <a:srgbClr val="9A9A9A"/>
                </a:solidFill>
                <a:latin typeface="Arial"/>
                <a:cs typeface="Arial"/>
              </a:rPr>
              <a:t> </a:t>
            </a:r>
            <a:r>
              <a:rPr dirty="0" sz="600" spc="55" b="1">
                <a:solidFill>
                  <a:srgbClr val="9A9A9A"/>
                </a:solidFill>
                <a:latin typeface="Arial"/>
                <a:cs typeface="Arial"/>
              </a:rPr>
              <a:t>1</a:t>
            </a:r>
            <a:r>
              <a:rPr dirty="0" sz="600" spc="55" b="1">
                <a:solidFill>
                  <a:srgbClr val="070707"/>
                </a:solidFill>
                <a:latin typeface="Arial"/>
                <a:cs typeface="Arial"/>
              </a:rPr>
              <a:t>'</a:t>
            </a:r>
            <a:r>
              <a:rPr dirty="0" sz="600" spc="55" b="1">
                <a:solidFill>
                  <a:srgbClr val="9A9A9A"/>
                </a:solidFill>
                <a:latin typeface="Arial"/>
                <a:cs typeface="Arial"/>
              </a:rPr>
              <a:t>,-</a:t>
            </a:r>
            <a:r>
              <a:rPr dirty="0" sz="600" spc="60" b="1">
                <a:solidFill>
                  <a:srgbClr val="9A9A9A"/>
                </a:solidFill>
                <a:latin typeface="Arial"/>
                <a:cs typeface="Arial"/>
              </a:rPr>
              <a:t>U'1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828247" y="10560143"/>
            <a:ext cx="386080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60" b="1">
                <a:solidFill>
                  <a:srgbClr val="898989"/>
                </a:solidFill>
                <a:latin typeface="Arial"/>
                <a:cs typeface="Arial"/>
              </a:rPr>
              <a:t>IMCllllO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198637" y="10681301"/>
            <a:ext cx="3020695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>
                <a:solidFill>
                  <a:srgbClr val="545454"/>
                </a:solidFill>
                <a:latin typeface="Arial"/>
                <a:cs typeface="Arial"/>
              </a:rPr>
              <a:t>PLACETAILOR</a:t>
            </a:r>
            <a:r>
              <a:rPr dirty="0" sz="1150" spc="105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dirty="0" sz="1150" spc="55">
                <a:solidFill>
                  <a:srgbClr val="545454"/>
                </a:solidFill>
                <a:latin typeface="Arial"/>
                <a:cs typeface="Arial"/>
              </a:rPr>
              <a:t>ELTON</a:t>
            </a:r>
            <a:r>
              <a:rPr dirty="0" sz="1150" spc="-35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313131"/>
                </a:solidFill>
                <a:latin typeface="Arial"/>
                <a:cs typeface="Arial"/>
              </a:rPr>
              <a:t>HAMPTON</a:t>
            </a:r>
            <a:r>
              <a:rPr dirty="0" sz="1150" spc="-10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50" spc="-10">
                <a:solidFill>
                  <a:srgbClr val="545454"/>
                </a:solidFill>
                <a:latin typeface="Arial"/>
                <a:cs typeface="Arial"/>
              </a:rPr>
              <a:t>DESIGN</a:t>
            </a:r>
            <a:endParaRPr sz="11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6616019" y="10011744"/>
            <a:ext cx="1275715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85">
                <a:solidFill>
                  <a:srgbClr val="313131"/>
                </a:solidFill>
                <a:latin typeface="Arial"/>
                <a:cs typeface="Arial"/>
              </a:rPr>
              <a:t>Proposal</a:t>
            </a:r>
            <a:r>
              <a:rPr dirty="0" sz="1700" spc="-7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700" spc="65">
                <a:solidFill>
                  <a:srgbClr val="313131"/>
                </a:solidFill>
                <a:latin typeface="Arial"/>
                <a:cs typeface="Arial"/>
              </a:rPr>
              <a:t>by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4044776" y="10250909"/>
            <a:ext cx="3833495" cy="70993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59385">
              <a:lnSpc>
                <a:spcPct val="100000"/>
              </a:lnSpc>
              <a:spcBef>
                <a:spcPts val="434"/>
              </a:spcBef>
            </a:pPr>
            <a:r>
              <a:rPr dirty="0" sz="2250" b="1">
                <a:solidFill>
                  <a:srgbClr val="070707"/>
                </a:solidFill>
                <a:latin typeface="Arial"/>
                <a:cs typeface="Arial"/>
              </a:rPr>
              <a:t>Father</a:t>
            </a:r>
            <a:r>
              <a:rPr dirty="0" sz="2250" spc="135" b="1">
                <a:solidFill>
                  <a:srgbClr val="070707"/>
                </a:solidFill>
                <a:latin typeface="Arial"/>
                <a:cs typeface="Arial"/>
              </a:rPr>
              <a:t> </a:t>
            </a:r>
            <a:r>
              <a:rPr dirty="0" sz="2250" b="1">
                <a:solidFill>
                  <a:srgbClr val="070707"/>
                </a:solidFill>
                <a:latin typeface="Arial"/>
                <a:cs typeface="Arial"/>
              </a:rPr>
              <a:t>Bill's</a:t>
            </a:r>
            <a:r>
              <a:rPr dirty="0" sz="2250" spc="-60" b="1">
                <a:solidFill>
                  <a:srgbClr val="070707"/>
                </a:solidFill>
                <a:latin typeface="Arial"/>
                <a:cs typeface="Arial"/>
              </a:rPr>
              <a:t> </a:t>
            </a:r>
            <a:r>
              <a:rPr dirty="0" sz="2300" spc="65" b="1">
                <a:solidFill>
                  <a:srgbClr val="070707"/>
                </a:solidFill>
                <a:latin typeface="Arial"/>
                <a:cs typeface="Arial"/>
              </a:rPr>
              <a:t>&amp;</a:t>
            </a:r>
            <a:r>
              <a:rPr dirty="0" sz="2300" spc="105" b="1">
                <a:solidFill>
                  <a:srgbClr val="070707"/>
                </a:solidFill>
                <a:latin typeface="Arial"/>
                <a:cs typeface="Arial"/>
              </a:rPr>
              <a:t> </a:t>
            </a:r>
            <a:r>
              <a:rPr dirty="0" sz="2250" spc="-10" b="1">
                <a:solidFill>
                  <a:srgbClr val="070707"/>
                </a:solidFill>
                <a:latin typeface="Arial"/>
                <a:cs typeface="Arial"/>
              </a:rPr>
              <a:t>MainSpring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700">
                <a:solidFill>
                  <a:srgbClr val="313131"/>
                </a:solidFill>
                <a:latin typeface="Arial"/>
                <a:cs typeface="Arial"/>
              </a:rPr>
              <a:t>430</a:t>
            </a:r>
            <a:r>
              <a:rPr dirty="0" sz="1700" spc="1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700" spc="45">
                <a:solidFill>
                  <a:srgbClr val="313131"/>
                </a:solidFill>
                <a:latin typeface="Arial"/>
                <a:cs typeface="Arial"/>
              </a:rPr>
              <a:t>Belmont</a:t>
            </a:r>
            <a:r>
              <a:rPr dirty="0" sz="1700" spc="1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700" spc="60">
                <a:solidFill>
                  <a:srgbClr val="313131"/>
                </a:solidFill>
                <a:latin typeface="Arial"/>
                <a:cs typeface="Arial"/>
              </a:rPr>
              <a:t>St.,</a:t>
            </a:r>
            <a:r>
              <a:rPr dirty="0" sz="1700" spc="-8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700" spc="50">
                <a:solidFill>
                  <a:srgbClr val="313131"/>
                </a:solidFill>
                <a:latin typeface="Arial"/>
                <a:cs typeface="Arial"/>
              </a:rPr>
              <a:t>Brockton</a:t>
            </a:r>
            <a:r>
              <a:rPr dirty="0" sz="1700" spc="50">
                <a:solidFill>
                  <a:srgbClr val="777777"/>
                </a:solidFill>
                <a:latin typeface="Arial"/>
                <a:cs typeface="Arial"/>
              </a:rPr>
              <a:t>,</a:t>
            </a:r>
            <a:r>
              <a:rPr dirty="0" sz="1700" spc="-245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dirty="0" sz="1700" spc="110">
                <a:solidFill>
                  <a:srgbClr val="313131"/>
                </a:solidFill>
                <a:latin typeface="Arial"/>
                <a:cs typeface="Arial"/>
              </a:rPr>
              <a:t>MA</a:t>
            </a:r>
            <a:r>
              <a:rPr dirty="0" sz="1700" spc="-17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700" spc="70">
                <a:solidFill>
                  <a:srgbClr val="313131"/>
                </a:solidFill>
                <a:latin typeface="Arial"/>
                <a:cs typeface="Arial"/>
              </a:rPr>
              <a:t>02301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771" y="1224553"/>
            <a:ext cx="17677155" cy="841732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4036281" y="13020"/>
            <a:ext cx="3794760" cy="962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61594">
              <a:lnSpc>
                <a:spcPct val="100000"/>
              </a:lnSpc>
              <a:spcBef>
                <a:spcPts val="105"/>
              </a:spcBef>
            </a:pPr>
            <a:r>
              <a:rPr dirty="0" sz="1700" spc="75">
                <a:solidFill>
                  <a:srgbClr val="343434"/>
                </a:solidFill>
                <a:latin typeface="Arial"/>
                <a:cs typeface="Arial"/>
              </a:rPr>
              <a:t>Proposal</a:t>
            </a:r>
            <a:r>
              <a:rPr dirty="0" sz="1700" spc="1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dirty="0" sz="1700" spc="35">
                <a:solidFill>
                  <a:srgbClr val="343434"/>
                </a:solidFill>
                <a:latin typeface="Arial"/>
                <a:cs typeface="Arial"/>
              </a:rPr>
              <a:t>for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650" spc="70" b="1">
                <a:solidFill>
                  <a:srgbClr val="070707"/>
                </a:solidFill>
                <a:latin typeface="Arial"/>
                <a:cs typeface="Arial"/>
              </a:rPr>
              <a:t>Manley</a:t>
            </a:r>
            <a:r>
              <a:rPr dirty="0" sz="2650" spc="275" b="1">
                <a:solidFill>
                  <a:srgbClr val="070707"/>
                </a:solidFill>
                <a:latin typeface="Arial"/>
                <a:cs typeface="Arial"/>
              </a:rPr>
              <a:t> </a:t>
            </a:r>
            <a:r>
              <a:rPr dirty="0" sz="2650" b="1">
                <a:solidFill>
                  <a:srgbClr val="1D1D1D"/>
                </a:solidFill>
                <a:latin typeface="Arial"/>
                <a:cs typeface="Arial"/>
              </a:rPr>
              <a:t>Street</a:t>
            </a:r>
            <a:r>
              <a:rPr dirty="0" sz="2650" spc="210" b="1">
                <a:solidFill>
                  <a:srgbClr val="1D1D1D"/>
                </a:solidFill>
                <a:latin typeface="Arial"/>
                <a:cs typeface="Arial"/>
              </a:rPr>
              <a:t> </a:t>
            </a:r>
            <a:r>
              <a:rPr dirty="0" sz="2650" spc="-10" b="1">
                <a:solidFill>
                  <a:srgbClr val="070707"/>
                </a:solidFill>
                <a:latin typeface="Arial"/>
                <a:cs typeface="Arial"/>
              </a:rPr>
              <a:t>Housing</a:t>
            </a:r>
            <a:endParaRPr sz="2650">
              <a:latin typeface="Arial"/>
              <a:cs typeface="Arial"/>
            </a:endParaRPr>
          </a:p>
          <a:p>
            <a:pPr algn="r" marR="56515">
              <a:lnSpc>
                <a:spcPct val="100000"/>
              </a:lnSpc>
              <a:spcBef>
                <a:spcPts val="80"/>
              </a:spcBef>
            </a:pPr>
            <a:r>
              <a:rPr dirty="0" sz="1700">
                <a:solidFill>
                  <a:srgbClr val="343434"/>
                </a:solidFill>
                <a:latin typeface="Arial"/>
                <a:cs typeface="Arial"/>
              </a:rPr>
              <a:t>124</a:t>
            </a:r>
            <a:r>
              <a:rPr dirty="0" sz="1700" spc="345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dirty="0" sz="1700" spc="80">
                <a:solidFill>
                  <a:srgbClr val="1D1D1D"/>
                </a:solidFill>
                <a:latin typeface="Arial"/>
                <a:cs typeface="Arial"/>
              </a:rPr>
              <a:t>Manley</a:t>
            </a:r>
            <a:r>
              <a:rPr dirty="0" sz="1700" spc="25">
                <a:solidFill>
                  <a:srgbClr val="1D1D1D"/>
                </a:solidFill>
                <a:latin typeface="Arial"/>
                <a:cs typeface="Arial"/>
              </a:rPr>
              <a:t> </a:t>
            </a:r>
            <a:r>
              <a:rPr dirty="0" sz="1700" spc="70">
                <a:solidFill>
                  <a:srgbClr val="343434"/>
                </a:solidFill>
                <a:latin typeface="Arial"/>
                <a:cs typeface="Arial"/>
              </a:rPr>
              <a:t>Street,</a:t>
            </a:r>
            <a:r>
              <a:rPr dirty="0" sz="1700" spc="-5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dirty="0" sz="1700" spc="85">
                <a:solidFill>
                  <a:srgbClr val="1D1D1D"/>
                </a:solidFill>
                <a:latin typeface="Arial"/>
                <a:cs typeface="Arial"/>
              </a:rPr>
              <a:t>Brockton</a:t>
            </a:r>
            <a:r>
              <a:rPr dirty="0" sz="1700" spc="85">
                <a:solidFill>
                  <a:srgbClr val="4F4F4F"/>
                </a:solidFill>
                <a:latin typeface="Arial"/>
                <a:cs typeface="Arial"/>
              </a:rPr>
              <a:t>,</a:t>
            </a:r>
            <a:r>
              <a:rPr dirty="0" sz="1700" spc="-5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dirty="0" sz="1700" spc="114">
                <a:solidFill>
                  <a:srgbClr val="343434"/>
                </a:solidFill>
                <a:latin typeface="Arial"/>
                <a:cs typeface="Arial"/>
              </a:rPr>
              <a:t>MA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6405961" y="11371446"/>
            <a:ext cx="1475105" cy="267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 sz="1700" spc="80">
                <a:solidFill>
                  <a:srgbClr val="1D1D1D"/>
                </a:solidFill>
                <a:latin typeface="Arial"/>
                <a:cs typeface="Arial"/>
              </a:rPr>
              <a:t>October</a:t>
            </a:r>
            <a:r>
              <a:rPr dirty="0" sz="1700" spc="-75">
                <a:solidFill>
                  <a:srgbClr val="1D1D1D"/>
                </a:solidFill>
                <a:latin typeface="Arial"/>
                <a:cs typeface="Arial"/>
              </a:rPr>
              <a:t> </a:t>
            </a:r>
            <a:r>
              <a:rPr dirty="0" sz="1700" spc="114">
                <a:solidFill>
                  <a:srgbClr val="343434"/>
                </a:solidFill>
                <a:latin typeface="Arial"/>
                <a:cs typeface="Arial"/>
              </a:rPr>
              <a:t>2021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96166" y="10209468"/>
            <a:ext cx="1040765" cy="4616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50" spc="70" b="1">
                <a:solidFill>
                  <a:srgbClr val="070707"/>
                </a:solidFill>
                <a:latin typeface="Arial"/>
                <a:cs typeface="Arial"/>
              </a:rPr>
              <a:t>PTEH</a:t>
            </a:r>
            <a:endParaRPr sz="28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542590" y="10317873"/>
            <a:ext cx="1663064" cy="3321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98905" algn="l"/>
              </a:tabLst>
            </a:pPr>
            <a:r>
              <a:rPr dirty="0" sz="2000" spc="45">
                <a:solidFill>
                  <a:srgbClr val="9E9E9E"/>
                </a:solidFill>
                <a:latin typeface="Times New Roman"/>
                <a:cs typeface="Times New Roman"/>
              </a:rPr>
              <a:t>=,....,..,...,</a:t>
            </a:r>
            <a:r>
              <a:rPr dirty="0" u="sng" sz="2000" spc="45">
                <a:solidFill>
                  <a:srgbClr val="9E9E9E"/>
                </a:solidFill>
                <a:uFill>
                  <a:solidFill>
                    <a:srgbClr val="C3C3C3"/>
                  </a:solidFill>
                </a:uFill>
                <a:latin typeface="Times New Roman"/>
                <a:cs typeface="Times New Roman"/>
              </a:rPr>
              <a:t>_,</a:t>
            </a:r>
            <a:r>
              <a:rPr dirty="0" u="sng" sz="2000">
                <a:solidFill>
                  <a:srgbClr val="9E9E9E"/>
                </a:solidFill>
                <a:uFill>
                  <a:solidFill>
                    <a:srgbClr val="C3C3C3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800" spc="-114">
                <a:solidFill>
                  <a:srgbClr val="9E9E9E"/>
                </a:solidFill>
                <a:latin typeface="Arial"/>
                <a:cs typeface="Arial"/>
              </a:rPr>
              <a:t>,.,'°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02788" y="10075556"/>
            <a:ext cx="3900170" cy="8978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907415" algn="l"/>
              </a:tabLst>
            </a:pPr>
            <a:r>
              <a:rPr dirty="0" sz="5700" spc="-1070" b="1">
                <a:solidFill>
                  <a:srgbClr val="1D1D1D"/>
                </a:solidFill>
                <a:latin typeface="Arial"/>
                <a:cs typeface="Arial"/>
              </a:rPr>
              <a:t>w</a:t>
            </a:r>
            <a:r>
              <a:rPr dirty="0" sz="5700" b="1">
                <a:solidFill>
                  <a:srgbClr val="1D1D1D"/>
                </a:solidFill>
                <a:latin typeface="Arial"/>
                <a:cs typeface="Arial"/>
              </a:rPr>
              <a:t>	</a:t>
            </a:r>
            <a:r>
              <a:rPr dirty="0" sz="1200" spc="-20">
                <a:solidFill>
                  <a:srgbClr val="4F4F4F"/>
                </a:solidFill>
                <a:latin typeface="Arial"/>
                <a:cs typeface="Arial"/>
              </a:rPr>
              <a:t>PLACETAILOR</a:t>
            </a:r>
            <a:r>
              <a:rPr dirty="0" sz="1200" spc="5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F4F4F"/>
                </a:solidFill>
                <a:latin typeface="Arial"/>
                <a:cs typeface="Arial"/>
              </a:rPr>
              <a:t>ELTON</a:t>
            </a:r>
            <a:r>
              <a:rPr dirty="0" sz="1200" spc="-185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4F4F4F"/>
                </a:solidFill>
                <a:latin typeface="Arial"/>
                <a:cs typeface="Arial"/>
              </a:rPr>
              <a:t>HAMPTON</a:t>
            </a:r>
            <a:r>
              <a:rPr dirty="0" sz="1200" spc="-10">
                <a:solidFill>
                  <a:srgbClr val="646464"/>
                </a:solidFill>
                <a:latin typeface="Arial"/>
                <a:cs typeface="Arial"/>
              </a:rPr>
              <a:t>DESIGN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3993964" y="9978800"/>
            <a:ext cx="3844290" cy="96901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265"/>
              </a:spcBef>
            </a:pPr>
            <a:r>
              <a:rPr dirty="0" sz="1700" spc="75">
                <a:solidFill>
                  <a:srgbClr val="343434"/>
                </a:solidFill>
                <a:latin typeface="Arial"/>
                <a:cs typeface="Arial"/>
              </a:rPr>
              <a:t>Proposal</a:t>
            </a:r>
            <a:r>
              <a:rPr dirty="0" sz="1700" spc="15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dirty="0" sz="1700" spc="55">
                <a:solidFill>
                  <a:srgbClr val="343434"/>
                </a:solidFill>
                <a:latin typeface="Arial"/>
                <a:cs typeface="Arial"/>
              </a:rPr>
              <a:t>by</a:t>
            </a:r>
            <a:endParaRPr sz="1700">
              <a:latin typeface="Arial"/>
              <a:cs typeface="Arial"/>
            </a:endParaRPr>
          </a:p>
          <a:p>
            <a:pPr marL="159385">
              <a:lnSpc>
                <a:spcPct val="100000"/>
              </a:lnSpc>
              <a:spcBef>
                <a:spcPts val="220"/>
              </a:spcBef>
            </a:pPr>
            <a:r>
              <a:rPr dirty="0" sz="2250" b="1">
                <a:solidFill>
                  <a:srgbClr val="070707"/>
                </a:solidFill>
                <a:latin typeface="Arial"/>
                <a:cs typeface="Arial"/>
              </a:rPr>
              <a:t>Father</a:t>
            </a:r>
            <a:r>
              <a:rPr dirty="0" sz="2250" spc="120" b="1">
                <a:solidFill>
                  <a:srgbClr val="070707"/>
                </a:solidFill>
                <a:latin typeface="Arial"/>
                <a:cs typeface="Arial"/>
              </a:rPr>
              <a:t> </a:t>
            </a:r>
            <a:r>
              <a:rPr dirty="0" sz="2250" b="1">
                <a:solidFill>
                  <a:srgbClr val="070707"/>
                </a:solidFill>
                <a:latin typeface="Arial"/>
                <a:cs typeface="Arial"/>
              </a:rPr>
              <a:t>Bill's</a:t>
            </a:r>
            <a:r>
              <a:rPr dirty="0" sz="2250" spc="-55" b="1">
                <a:solidFill>
                  <a:srgbClr val="070707"/>
                </a:solidFill>
                <a:latin typeface="Arial"/>
                <a:cs typeface="Arial"/>
              </a:rPr>
              <a:t> </a:t>
            </a:r>
            <a:r>
              <a:rPr dirty="0" sz="2250" spc="65" b="1">
                <a:solidFill>
                  <a:srgbClr val="070707"/>
                </a:solidFill>
                <a:latin typeface="Arial"/>
                <a:cs typeface="Arial"/>
              </a:rPr>
              <a:t>&amp;</a:t>
            </a:r>
            <a:r>
              <a:rPr dirty="0" sz="2250" spc="165" b="1">
                <a:solidFill>
                  <a:srgbClr val="070707"/>
                </a:solidFill>
                <a:latin typeface="Arial"/>
                <a:cs typeface="Arial"/>
              </a:rPr>
              <a:t> </a:t>
            </a:r>
            <a:r>
              <a:rPr dirty="0" sz="2250" spc="-10" b="1">
                <a:solidFill>
                  <a:srgbClr val="070707"/>
                </a:solidFill>
                <a:latin typeface="Arial"/>
                <a:cs typeface="Arial"/>
              </a:rPr>
              <a:t>MainSpring</a:t>
            </a:r>
            <a:endParaRPr sz="2250">
              <a:latin typeface="Arial"/>
              <a:cs typeface="Arial"/>
            </a:endParaRPr>
          </a:p>
          <a:p>
            <a:pPr algn="r" marR="33655">
              <a:lnSpc>
                <a:spcPct val="100000"/>
              </a:lnSpc>
              <a:spcBef>
                <a:spcPts val="260"/>
              </a:spcBef>
            </a:pPr>
            <a:r>
              <a:rPr dirty="0" sz="1700">
                <a:solidFill>
                  <a:srgbClr val="343434"/>
                </a:solidFill>
                <a:latin typeface="Arial"/>
                <a:cs typeface="Arial"/>
              </a:rPr>
              <a:t>430</a:t>
            </a:r>
            <a:r>
              <a:rPr dirty="0" sz="1700" spc="245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dirty="0" sz="1700" spc="45">
                <a:solidFill>
                  <a:srgbClr val="1D1D1D"/>
                </a:solidFill>
                <a:latin typeface="Arial"/>
                <a:cs typeface="Arial"/>
              </a:rPr>
              <a:t>Belmon</a:t>
            </a:r>
            <a:r>
              <a:rPr dirty="0" sz="1700" spc="45">
                <a:solidFill>
                  <a:srgbClr val="4F4F4F"/>
                </a:solidFill>
                <a:latin typeface="Arial"/>
                <a:cs typeface="Arial"/>
              </a:rPr>
              <a:t>t</a:t>
            </a:r>
            <a:r>
              <a:rPr dirty="0" sz="1700" spc="11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dirty="0" sz="1700" spc="90">
                <a:solidFill>
                  <a:srgbClr val="343434"/>
                </a:solidFill>
                <a:latin typeface="Arial"/>
                <a:cs typeface="Arial"/>
              </a:rPr>
              <a:t>St.,</a:t>
            </a:r>
            <a:r>
              <a:rPr dirty="0" sz="1700" spc="-6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43434"/>
                </a:solidFill>
                <a:latin typeface="Arial"/>
                <a:cs typeface="Arial"/>
              </a:rPr>
              <a:t>Brockton</a:t>
            </a:r>
            <a:r>
              <a:rPr dirty="0" sz="1700">
                <a:solidFill>
                  <a:srgbClr val="858585"/>
                </a:solidFill>
                <a:latin typeface="Arial"/>
                <a:cs typeface="Arial"/>
              </a:rPr>
              <a:t>,</a:t>
            </a:r>
            <a:r>
              <a:rPr dirty="0" sz="1700" spc="-204">
                <a:solidFill>
                  <a:srgbClr val="858585"/>
                </a:solidFill>
                <a:latin typeface="Arial"/>
                <a:cs typeface="Arial"/>
              </a:rPr>
              <a:t> </a:t>
            </a:r>
            <a:r>
              <a:rPr dirty="0" sz="1700" spc="110">
                <a:solidFill>
                  <a:srgbClr val="1D1D1D"/>
                </a:solidFill>
                <a:latin typeface="Arial"/>
                <a:cs typeface="Arial"/>
              </a:rPr>
              <a:t>MA</a:t>
            </a:r>
            <a:r>
              <a:rPr dirty="0" sz="1700">
                <a:solidFill>
                  <a:srgbClr val="1D1D1D"/>
                </a:solidFill>
                <a:latin typeface="Arial"/>
                <a:cs typeface="Arial"/>
              </a:rPr>
              <a:t> </a:t>
            </a:r>
            <a:r>
              <a:rPr dirty="0" sz="1700" spc="40">
                <a:solidFill>
                  <a:srgbClr val="343434"/>
                </a:solidFill>
                <a:latin typeface="Arial"/>
                <a:cs typeface="Arial"/>
              </a:rPr>
              <a:t>02301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769" y="1224553"/>
            <a:ext cx="17727917" cy="844283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6526878" y="0"/>
            <a:ext cx="1313815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85">
                <a:solidFill>
                  <a:srgbClr val="313131"/>
                </a:solidFill>
                <a:latin typeface="Arial"/>
                <a:cs typeface="Arial"/>
              </a:rPr>
              <a:t>Proposal</a:t>
            </a:r>
            <a:r>
              <a:rPr dirty="0" sz="1700" spc="3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700" spc="40">
                <a:solidFill>
                  <a:srgbClr val="313131"/>
                </a:solidFill>
                <a:latin typeface="Arial"/>
                <a:cs typeface="Arial"/>
              </a:rPr>
              <a:t>for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 spc="60"/>
              <a:t>October</a:t>
            </a:r>
            <a:r>
              <a:rPr dirty="0" spc="70"/>
              <a:t> </a:t>
            </a:r>
            <a:r>
              <a:rPr dirty="0" spc="114"/>
              <a:t>2021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087093" y="197947"/>
            <a:ext cx="3807460" cy="7004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70"/>
              <a:t>Manley</a:t>
            </a:r>
            <a:r>
              <a:rPr dirty="0" spc="265"/>
              <a:t> </a:t>
            </a:r>
            <a:r>
              <a:rPr dirty="0"/>
              <a:t>Street</a:t>
            </a:r>
            <a:r>
              <a:rPr dirty="0" spc="320"/>
              <a:t> </a:t>
            </a:r>
            <a:r>
              <a:rPr dirty="0" spc="-10"/>
              <a:t>Housing</a:t>
            </a:r>
          </a:p>
          <a:p>
            <a:pPr marL="254635">
              <a:lnSpc>
                <a:spcPct val="100000"/>
              </a:lnSpc>
              <a:spcBef>
                <a:spcPts val="80"/>
              </a:spcBef>
            </a:pPr>
            <a:r>
              <a:rPr dirty="0" sz="1700" b="0">
                <a:solidFill>
                  <a:srgbClr val="313131"/>
                </a:solidFill>
                <a:latin typeface="Arial"/>
                <a:cs typeface="Arial"/>
              </a:rPr>
              <a:t>124</a:t>
            </a:r>
            <a:r>
              <a:rPr dirty="0" sz="1700" spc="335" b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700" spc="90" b="0">
                <a:solidFill>
                  <a:srgbClr val="313131"/>
                </a:solidFill>
                <a:latin typeface="Arial"/>
                <a:cs typeface="Arial"/>
              </a:rPr>
              <a:t>Manley</a:t>
            </a:r>
            <a:r>
              <a:rPr dirty="0" sz="1700" spc="-35" b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700" spc="85" b="0">
                <a:solidFill>
                  <a:srgbClr val="313131"/>
                </a:solidFill>
                <a:latin typeface="Arial"/>
                <a:cs typeface="Arial"/>
              </a:rPr>
              <a:t>Street,</a:t>
            </a:r>
            <a:r>
              <a:rPr dirty="0" sz="1700" spc="-55" b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700" spc="75" b="0">
                <a:solidFill>
                  <a:srgbClr val="313131"/>
                </a:solidFill>
                <a:latin typeface="Arial"/>
                <a:cs typeface="Arial"/>
              </a:rPr>
              <a:t>Brockton</a:t>
            </a:r>
            <a:r>
              <a:rPr dirty="0" sz="1700" spc="75" b="0">
                <a:solidFill>
                  <a:srgbClr val="5D5D5D"/>
                </a:solidFill>
                <a:latin typeface="Arial"/>
                <a:cs typeface="Arial"/>
              </a:rPr>
              <a:t>,</a:t>
            </a:r>
            <a:r>
              <a:rPr dirty="0" sz="1700" spc="-50" b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dirty="0" sz="1700" spc="85" b="0">
                <a:solidFill>
                  <a:srgbClr val="313131"/>
                </a:solidFill>
                <a:latin typeface="Arial"/>
                <a:cs typeface="Arial"/>
              </a:rPr>
              <a:t>MA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77385" y="9858746"/>
            <a:ext cx="3967479" cy="98615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ts val="6500"/>
              </a:lnSpc>
              <a:spcBef>
                <a:spcPts val="125"/>
              </a:spcBef>
              <a:tabLst>
                <a:tab pos="2264410" algn="l"/>
                <a:tab pos="3684904" algn="l"/>
              </a:tabLst>
            </a:pPr>
            <a:r>
              <a:rPr dirty="0" baseline="-15594" sz="8550" spc="1057" b="1">
                <a:solidFill>
                  <a:srgbClr val="1A1A1A"/>
                </a:solidFill>
                <a:latin typeface="Arial"/>
                <a:cs typeface="Arial"/>
              </a:rPr>
              <a:t>w</a:t>
            </a:r>
            <a:r>
              <a:rPr dirty="0" baseline="-15594" sz="8550" spc="585" b="1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2850" spc="50" b="1">
                <a:solidFill>
                  <a:srgbClr val="080808"/>
                </a:solidFill>
                <a:latin typeface="Arial"/>
                <a:cs typeface="Arial"/>
              </a:rPr>
              <a:t>PTEH</a:t>
            </a:r>
            <a:r>
              <a:rPr dirty="0" sz="2850" b="1">
                <a:solidFill>
                  <a:srgbClr val="080808"/>
                </a:solidFill>
                <a:latin typeface="Arial"/>
                <a:cs typeface="Arial"/>
              </a:rPr>
              <a:t>	</a:t>
            </a:r>
            <a:r>
              <a:rPr dirty="0" sz="2850" spc="-65">
                <a:solidFill>
                  <a:srgbClr val="808080"/>
                </a:solidFill>
                <a:latin typeface="Arial"/>
                <a:cs typeface="Arial"/>
              </a:rPr>
              <a:t>,</a:t>
            </a:r>
            <a:r>
              <a:rPr dirty="0" sz="2850" spc="-325">
                <a:solidFill>
                  <a:srgbClr val="979797"/>
                </a:solidFill>
                <a:latin typeface="Arial"/>
                <a:cs typeface="Arial"/>
              </a:rPr>
              <a:t>......</a:t>
            </a:r>
            <a:r>
              <a:rPr dirty="0" sz="2850" spc="-204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dirty="0" sz="2850" spc="-325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dirty="0" sz="2850" spc="-950">
                <a:solidFill>
                  <a:srgbClr val="979797"/>
                </a:solidFill>
                <a:latin typeface="Arial"/>
                <a:cs typeface="Arial"/>
              </a:rPr>
              <a:t>,</a:t>
            </a:r>
            <a:r>
              <a:rPr dirty="0" sz="2850" spc="-325">
                <a:solidFill>
                  <a:srgbClr val="A7A7A7"/>
                </a:solidFill>
                <a:latin typeface="Arial"/>
                <a:cs typeface="Arial"/>
              </a:rPr>
              <a:t>..........</a:t>
            </a:r>
            <a:r>
              <a:rPr dirty="0" sz="2850" spc="-315">
                <a:solidFill>
                  <a:srgbClr val="A7A7A7"/>
                </a:solidFill>
                <a:latin typeface="Arial"/>
                <a:cs typeface="Arial"/>
              </a:rPr>
              <a:t>.</a:t>
            </a:r>
            <a:r>
              <a:rPr dirty="0" sz="2850">
                <a:solidFill>
                  <a:srgbClr val="A7A7A7"/>
                </a:solidFill>
                <a:latin typeface="Arial"/>
                <a:cs typeface="Arial"/>
              </a:rPr>
              <a:t>	</a:t>
            </a:r>
            <a:r>
              <a:rPr dirty="0" sz="2850" spc="95">
                <a:solidFill>
                  <a:srgbClr val="808080"/>
                </a:solidFill>
                <a:latin typeface="Arial"/>
                <a:cs typeface="Arial"/>
              </a:rPr>
              <a:t>,.</a:t>
            </a:r>
            <a:endParaRPr sz="2850">
              <a:latin typeface="Arial"/>
              <a:cs typeface="Arial"/>
            </a:endParaRPr>
          </a:p>
          <a:p>
            <a:pPr marL="933450">
              <a:lnSpc>
                <a:spcPts val="1040"/>
              </a:lnSpc>
            </a:pPr>
            <a:r>
              <a:rPr dirty="0" sz="1150">
                <a:solidFill>
                  <a:srgbClr val="5D5D5D"/>
                </a:solidFill>
                <a:latin typeface="Arial"/>
                <a:cs typeface="Arial"/>
              </a:rPr>
              <a:t>PLACETA</a:t>
            </a:r>
            <a:r>
              <a:rPr dirty="0" sz="1150">
                <a:solidFill>
                  <a:srgbClr val="313131"/>
                </a:solidFill>
                <a:latin typeface="Arial"/>
                <a:cs typeface="Arial"/>
              </a:rPr>
              <a:t>I</a:t>
            </a:r>
            <a:r>
              <a:rPr dirty="0" sz="1150">
                <a:solidFill>
                  <a:srgbClr val="4D4D4D"/>
                </a:solidFill>
                <a:latin typeface="Arial"/>
                <a:cs typeface="Arial"/>
              </a:rPr>
              <a:t>LOR</a:t>
            </a:r>
            <a:r>
              <a:rPr dirty="0" sz="1150" spc="6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150" spc="55">
                <a:solidFill>
                  <a:srgbClr val="5D5D5D"/>
                </a:solidFill>
                <a:latin typeface="Arial"/>
                <a:cs typeface="Arial"/>
              </a:rPr>
              <a:t>ELTON</a:t>
            </a:r>
            <a:r>
              <a:rPr dirty="0" sz="1150" spc="-15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313131"/>
                </a:solidFill>
                <a:latin typeface="Arial"/>
                <a:cs typeface="Arial"/>
              </a:rPr>
              <a:t>HAMPTON</a:t>
            </a:r>
            <a:r>
              <a:rPr dirty="0" sz="1150" spc="-8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50" spc="-10">
                <a:solidFill>
                  <a:srgbClr val="5D5D5D"/>
                </a:solidFill>
                <a:latin typeface="Arial"/>
                <a:cs typeface="Arial"/>
              </a:rPr>
              <a:t>DESIGN</a:t>
            </a:r>
            <a:endParaRPr sz="11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4044776" y="9999035"/>
            <a:ext cx="3859529" cy="949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5"/>
              </a:spcBef>
            </a:pPr>
            <a:r>
              <a:rPr dirty="0" sz="1700" spc="85">
                <a:solidFill>
                  <a:srgbClr val="313131"/>
                </a:solidFill>
                <a:latin typeface="Arial"/>
                <a:cs typeface="Arial"/>
              </a:rPr>
              <a:t>Proposal</a:t>
            </a:r>
            <a:r>
              <a:rPr dirty="0" sz="1700" spc="3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700" spc="65">
                <a:solidFill>
                  <a:srgbClr val="313131"/>
                </a:solidFill>
                <a:latin typeface="Arial"/>
                <a:cs typeface="Arial"/>
              </a:rPr>
              <a:t>by</a:t>
            </a:r>
            <a:endParaRPr sz="1700">
              <a:latin typeface="Arial"/>
              <a:cs typeface="Arial"/>
            </a:endParaRPr>
          </a:p>
          <a:p>
            <a:pPr marL="159385">
              <a:lnSpc>
                <a:spcPct val="100000"/>
              </a:lnSpc>
              <a:spcBef>
                <a:spcPts val="120"/>
              </a:spcBef>
            </a:pPr>
            <a:r>
              <a:rPr dirty="0" sz="2250" b="1">
                <a:solidFill>
                  <a:srgbClr val="080808"/>
                </a:solidFill>
                <a:latin typeface="Arial"/>
                <a:cs typeface="Arial"/>
              </a:rPr>
              <a:t>Father</a:t>
            </a:r>
            <a:r>
              <a:rPr dirty="0" sz="2250" spc="140" b="1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z="2250" b="1">
                <a:solidFill>
                  <a:srgbClr val="080808"/>
                </a:solidFill>
                <a:latin typeface="Arial"/>
                <a:cs typeface="Arial"/>
              </a:rPr>
              <a:t>Bill's</a:t>
            </a:r>
            <a:r>
              <a:rPr dirty="0" sz="2250" spc="-60" b="1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z="2350" spc="65" b="1">
                <a:solidFill>
                  <a:srgbClr val="080808"/>
                </a:solidFill>
                <a:latin typeface="Arial"/>
                <a:cs typeface="Arial"/>
              </a:rPr>
              <a:t>&amp;</a:t>
            </a:r>
            <a:r>
              <a:rPr dirty="0" sz="2350" spc="55" b="1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z="2250" spc="-10" b="1">
                <a:solidFill>
                  <a:srgbClr val="080808"/>
                </a:solidFill>
                <a:latin typeface="Arial"/>
                <a:cs typeface="Arial"/>
              </a:rPr>
              <a:t>MainSpring</a:t>
            </a:r>
            <a:endParaRPr sz="2250">
              <a:latin typeface="Arial"/>
              <a:cs typeface="Arial"/>
            </a:endParaRPr>
          </a:p>
          <a:p>
            <a:pPr algn="r" marR="30480">
              <a:lnSpc>
                <a:spcPct val="100000"/>
              </a:lnSpc>
              <a:spcBef>
                <a:spcPts val="244"/>
              </a:spcBef>
            </a:pPr>
            <a:r>
              <a:rPr dirty="0" sz="1700">
                <a:solidFill>
                  <a:srgbClr val="313131"/>
                </a:solidFill>
                <a:latin typeface="Arial"/>
                <a:cs typeface="Arial"/>
              </a:rPr>
              <a:t>430</a:t>
            </a:r>
            <a:r>
              <a:rPr dirty="0" sz="1700" spc="2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700" spc="45">
                <a:solidFill>
                  <a:srgbClr val="313131"/>
                </a:solidFill>
                <a:latin typeface="Arial"/>
                <a:cs typeface="Arial"/>
              </a:rPr>
              <a:t>Belmont</a:t>
            </a:r>
            <a:r>
              <a:rPr dirty="0" sz="1700" spc="10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700" spc="90">
                <a:solidFill>
                  <a:srgbClr val="313131"/>
                </a:solidFill>
                <a:latin typeface="Arial"/>
                <a:cs typeface="Arial"/>
              </a:rPr>
              <a:t>St.,</a:t>
            </a:r>
            <a:r>
              <a:rPr dirty="0" sz="1700" spc="-5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13131"/>
                </a:solidFill>
                <a:latin typeface="Arial"/>
                <a:cs typeface="Arial"/>
              </a:rPr>
              <a:t>Brockto</a:t>
            </a:r>
            <a:r>
              <a:rPr dirty="0" sz="1700">
                <a:solidFill>
                  <a:srgbClr val="4D4D4D"/>
                </a:solidFill>
                <a:latin typeface="Arial"/>
                <a:cs typeface="Arial"/>
              </a:rPr>
              <a:t>n</a:t>
            </a:r>
            <a:r>
              <a:rPr dirty="0" sz="1700">
                <a:solidFill>
                  <a:srgbClr val="808080"/>
                </a:solidFill>
                <a:latin typeface="Arial"/>
                <a:cs typeface="Arial"/>
              </a:rPr>
              <a:t>,</a:t>
            </a:r>
            <a:r>
              <a:rPr dirty="0" sz="1700" spc="-7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700" spc="110">
                <a:solidFill>
                  <a:srgbClr val="313131"/>
                </a:solidFill>
                <a:latin typeface="Arial"/>
                <a:cs typeface="Arial"/>
              </a:rPr>
              <a:t>MA</a:t>
            </a:r>
            <a:r>
              <a:rPr dirty="0" sz="1700" spc="-12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700" spc="70">
                <a:solidFill>
                  <a:srgbClr val="313131"/>
                </a:solidFill>
                <a:latin typeface="Arial"/>
                <a:cs typeface="Arial"/>
              </a:rPr>
              <a:t>02301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03767" y="1224536"/>
            <a:ext cx="17804765" cy="8442960"/>
            <a:chOff x="203767" y="1224536"/>
            <a:chExt cx="17804765" cy="844296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767" y="1224536"/>
              <a:ext cx="17804231" cy="313732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3767" y="4387369"/>
              <a:ext cx="17804231" cy="5279891"/>
            </a:xfrm>
            <a:prstGeom prst="rect">
              <a:avLst/>
            </a:prstGeom>
          </p:spPr>
        </p:pic>
      </p:grp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123" y="10100874"/>
            <a:ext cx="789601" cy="79070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47100" y="10559996"/>
            <a:ext cx="1655615" cy="127533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7539414" y="4247084"/>
            <a:ext cx="1095375" cy="1097280"/>
          </a:xfrm>
          <a:custGeom>
            <a:avLst/>
            <a:gdLst/>
            <a:ahLst/>
            <a:cxnLst/>
            <a:rect l="l" t="t" r="r" b="b"/>
            <a:pathLst>
              <a:path w="1095375" h="1097279">
                <a:moveTo>
                  <a:pt x="0" y="0"/>
                </a:moveTo>
                <a:lnTo>
                  <a:pt x="1095252" y="0"/>
                </a:lnTo>
                <a:lnTo>
                  <a:pt x="1095252" y="1096789"/>
                </a:lnTo>
                <a:lnTo>
                  <a:pt x="0" y="10967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0672346" y="4349111"/>
            <a:ext cx="573405" cy="0"/>
          </a:xfrm>
          <a:custGeom>
            <a:avLst/>
            <a:gdLst/>
            <a:ahLst/>
            <a:cxnLst/>
            <a:rect l="l" t="t" r="r" b="b"/>
            <a:pathLst>
              <a:path w="573404" h="0">
                <a:moveTo>
                  <a:pt x="0" y="0"/>
                </a:moveTo>
                <a:lnTo>
                  <a:pt x="573097" y="0"/>
                </a:lnTo>
              </a:path>
            </a:pathLst>
          </a:custGeom>
          <a:ln w="255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16564990" y="0"/>
            <a:ext cx="1301115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85">
                <a:solidFill>
                  <a:srgbClr val="313131"/>
                </a:solidFill>
                <a:latin typeface="Arial"/>
                <a:cs typeface="Arial"/>
              </a:rPr>
              <a:t>Proposal</a:t>
            </a:r>
            <a:r>
              <a:rPr dirty="0" sz="1700" spc="-7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700" spc="40">
                <a:solidFill>
                  <a:srgbClr val="313131"/>
                </a:solidFill>
                <a:latin typeface="Arial"/>
                <a:cs typeface="Arial"/>
              </a:rPr>
              <a:t>for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6494848" y="11409555"/>
            <a:ext cx="1487805" cy="267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 sz="1700" spc="80">
                <a:solidFill>
                  <a:srgbClr val="313131"/>
                </a:solidFill>
                <a:latin typeface="Arial"/>
                <a:cs typeface="Arial"/>
              </a:rPr>
              <a:t>October</a:t>
            </a:r>
            <a:r>
              <a:rPr dirty="0" sz="1700" spc="3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700" spc="114">
                <a:solidFill>
                  <a:srgbClr val="313131"/>
                </a:solidFill>
                <a:latin typeface="Arial"/>
                <a:cs typeface="Arial"/>
              </a:rPr>
              <a:t>2021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55"/>
              <a:t>Manley</a:t>
            </a:r>
            <a:r>
              <a:rPr dirty="0" spc="370"/>
              <a:t> </a:t>
            </a:r>
            <a:r>
              <a:rPr dirty="0"/>
              <a:t>Street</a:t>
            </a:r>
            <a:r>
              <a:rPr dirty="0" spc="204"/>
              <a:t> </a:t>
            </a:r>
            <a:r>
              <a:rPr dirty="0" spc="-10"/>
              <a:t>Housing</a:t>
            </a:r>
          </a:p>
          <a:p>
            <a:pPr marL="254635">
              <a:lnSpc>
                <a:spcPct val="100000"/>
              </a:lnSpc>
              <a:spcBef>
                <a:spcPts val="80"/>
              </a:spcBef>
            </a:pPr>
            <a:r>
              <a:rPr dirty="0" sz="1700" b="0">
                <a:solidFill>
                  <a:srgbClr val="4D4D4D"/>
                </a:solidFill>
                <a:latin typeface="Arial"/>
                <a:cs typeface="Arial"/>
              </a:rPr>
              <a:t>124</a:t>
            </a:r>
            <a:r>
              <a:rPr dirty="0" sz="1700" spc="215" b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700" spc="90" b="0">
                <a:solidFill>
                  <a:srgbClr val="313131"/>
                </a:solidFill>
                <a:latin typeface="Arial"/>
                <a:cs typeface="Arial"/>
              </a:rPr>
              <a:t>Manley</a:t>
            </a:r>
            <a:r>
              <a:rPr dirty="0" sz="1700" spc="70" b="0">
                <a:solidFill>
                  <a:srgbClr val="313131"/>
                </a:solidFill>
                <a:latin typeface="Arial"/>
                <a:cs typeface="Arial"/>
              </a:rPr>
              <a:t> Street,</a:t>
            </a:r>
            <a:r>
              <a:rPr dirty="0" sz="1700" spc="60" b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700" spc="75" b="0">
                <a:solidFill>
                  <a:srgbClr val="313131"/>
                </a:solidFill>
                <a:latin typeface="Arial"/>
                <a:cs typeface="Arial"/>
              </a:rPr>
              <a:t>Brockton,</a:t>
            </a:r>
            <a:r>
              <a:rPr dirty="0" sz="1700" spc="-45" b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700" spc="100" b="0">
                <a:solidFill>
                  <a:srgbClr val="1D1D1D"/>
                </a:solidFill>
                <a:latin typeface="Arial"/>
                <a:cs typeface="Arial"/>
              </a:rPr>
              <a:t>MA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539414" y="4247084"/>
            <a:ext cx="1095375" cy="1097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210185">
              <a:lnSpc>
                <a:spcPct val="100000"/>
              </a:lnSpc>
              <a:spcBef>
                <a:spcPts val="745"/>
              </a:spcBef>
              <a:tabLst>
                <a:tab pos="784225" algn="l"/>
              </a:tabLst>
            </a:pPr>
            <a:r>
              <a:rPr dirty="0" u="heavy" sz="1000" spc="415" b="1">
                <a:solidFill>
                  <a:srgbClr val="6D6760"/>
                </a:solidFill>
                <a:uFill>
                  <a:solidFill>
                    <a:srgbClr val="6D6760"/>
                  </a:solidFill>
                </a:uFill>
                <a:latin typeface="Times New Roman"/>
                <a:cs typeface="Times New Roman"/>
              </a:rPr>
              <a:t>a</a:t>
            </a:r>
            <a:r>
              <a:rPr dirty="0" u="heavy" sz="1000" spc="415">
                <a:solidFill>
                  <a:srgbClr val="6D6760"/>
                </a:solidFill>
                <a:uFill>
                  <a:solidFill>
                    <a:srgbClr val="6D6760"/>
                  </a:solidFill>
                </a:uFill>
                <a:latin typeface="Times New Roman"/>
                <a:cs typeface="Times New Roman"/>
              </a:rPr>
              <a:t>_</a:t>
            </a:r>
            <a:r>
              <a:rPr dirty="0" sz="1000" spc="415">
                <a:solidFill>
                  <a:srgbClr val="8E826E"/>
                </a:solidFill>
                <a:latin typeface="Times New Roman"/>
                <a:cs typeface="Times New Roman"/>
              </a:rPr>
              <a:t>,</a:t>
            </a:r>
            <a:r>
              <a:rPr dirty="0" sz="1000">
                <a:solidFill>
                  <a:srgbClr val="8E826E"/>
                </a:solidFill>
                <a:latin typeface="Times New Roman"/>
                <a:cs typeface="Times New Roman"/>
              </a:rPr>
              <a:t>	</a:t>
            </a:r>
            <a:r>
              <a:rPr dirty="0" u="heavy" sz="1000" spc="525">
                <a:solidFill>
                  <a:srgbClr val="6D6760"/>
                </a:solidFill>
                <a:uFill>
                  <a:solidFill>
                    <a:srgbClr val="6D6760"/>
                  </a:solidFill>
                </a:uFill>
                <a:latin typeface="Times New Roman"/>
                <a:cs typeface="Times New Roman"/>
              </a:rPr>
              <a:t>-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208882" y="10260345"/>
            <a:ext cx="3007995" cy="6223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3365"/>
              </a:lnSpc>
              <a:spcBef>
                <a:spcPts val="110"/>
              </a:spcBef>
            </a:pPr>
            <a:r>
              <a:rPr dirty="0" sz="2850" spc="70" b="1">
                <a:solidFill>
                  <a:srgbClr val="080808"/>
                </a:solidFill>
                <a:latin typeface="Arial"/>
                <a:cs typeface="Arial"/>
              </a:rPr>
              <a:t>PTEH</a:t>
            </a:r>
            <a:endParaRPr sz="2850">
              <a:latin typeface="Arial"/>
              <a:cs typeface="Arial"/>
            </a:endParaRPr>
          </a:p>
          <a:p>
            <a:pPr marL="14604">
              <a:lnSpc>
                <a:spcPts val="1325"/>
              </a:lnSpc>
            </a:pPr>
            <a:r>
              <a:rPr dirty="0" sz="1150">
                <a:solidFill>
                  <a:srgbClr val="313131"/>
                </a:solidFill>
                <a:latin typeface="Arial"/>
                <a:cs typeface="Arial"/>
              </a:rPr>
              <a:t>P</a:t>
            </a:r>
            <a:r>
              <a:rPr dirty="0" sz="1150">
                <a:solidFill>
                  <a:srgbClr val="4D4D4D"/>
                </a:solidFill>
                <a:latin typeface="Arial"/>
                <a:cs typeface="Arial"/>
              </a:rPr>
              <a:t>LAC</a:t>
            </a:r>
            <a:r>
              <a:rPr dirty="0" sz="1150">
                <a:solidFill>
                  <a:srgbClr val="6D6760"/>
                </a:solidFill>
                <a:latin typeface="Arial"/>
                <a:cs typeface="Arial"/>
              </a:rPr>
              <a:t>E</a:t>
            </a:r>
            <a:r>
              <a:rPr dirty="0" sz="1150">
                <a:solidFill>
                  <a:srgbClr val="4D4D4D"/>
                </a:solidFill>
                <a:latin typeface="Arial"/>
                <a:cs typeface="Arial"/>
              </a:rPr>
              <a:t>TA</a:t>
            </a:r>
            <a:r>
              <a:rPr dirty="0" sz="1150">
                <a:solidFill>
                  <a:srgbClr val="6D6760"/>
                </a:solidFill>
                <a:latin typeface="Arial"/>
                <a:cs typeface="Arial"/>
              </a:rPr>
              <a:t>IL</a:t>
            </a:r>
            <a:r>
              <a:rPr dirty="0" sz="1150">
                <a:solidFill>
                  <a:srgbClr val="4D4D4D"/>
                </a:solidFill>
                <a:latin typeface="Arial"/>
                <a:cs typeface="Arial"/>
              </a:rPr>
              <a:t>OR</a:t>
            </a:r>
            <a:r>
              <a:rPr dirty="0" sz="1150" spc="18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4D4D4D"/>
                </a:solidFill>
                <a:latin typeface="Arial"/>
                <a:cs typeface="Arial"/>
              </a:rPr>
              <a:t>E</a:t>
            </a:r>
            <a:r>
              <a:rPr dirty="0" sz="1150">
                <a:solidFill>
                  <a:srgbClr val="6D6760"/>
                </a:solidFill>
                <a:latin typeface="Arial"/>
                <a:cs typeface="Arial"/>
              </a:rPr>
              <a:t>L</a:t>
            </a:r>
            <a:r>
              <a:rPr dirty="0" sz="1150">
                <a:solidFill>
                  <a:srgbClr val="4D4D4D"/>
                </a:solidFill>
                <a:latin typeface="Arial"/>
                <a:cs typeface="Arial"/>
              </a:rPr>
              <a:t>TON</a:t>
            </a:r>
            <a:r>
              <a:rPr dirty="0" sz="1150" spc="1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4D4D4D"/>
                </a:solidFill>
                <a:latin typeface="Arial"/>
                <a:cs typeface="Arial"/>
              </a:rPr>
              <a:t>HAMPTON</a:t>
            </a:r>
            <a:r>
              <a:rPr dirty="0" sz="1150" spc="6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150" spc="-10">
                <a:solidFill>
                  <a:srgbClr val="4D4D4D"/>
                </a:solidFill>
                <a:latin typeface="Arial"/>
                <a:cs typeface="Arial"/>
              </a:rPr>
              <a:t>D</a:t>
            </a:r>
            <a:r>
              <a:rPr dirty="0" sz="1150" spc="-10">
                <a:solidFill>
                  <a:srgbClr val="6D6760"/>
                </a:solidFill>
                <a:latin typeface="Arial"/>
                <a:cs typeface="Arial"/>
              </a:rPr>
              <a:t>E</a:t>
            </a:r>
            <a:r>
              <a:rPr dirty="0" sz="1150" spc="-10">
                <a:solidFill>
                  <a:srgbClr val="4D4D4D"/>
                </a:solidFill>
                <a:latin typeface="Arial"/>
                <a:cs typeface="Arial"/>
              </a:rPr>
              <a:t>S</a:t>
            </a:r>
            <a:r>
              <a:rPr dirty="0" sz="1150" spc="-10">
                <a:solidFill>
                  <a:srgbClr val="6D6760"/>
                </a:solidFill>
                <a:latin typeface="Arial"/>
                <a:cs typeface="Arial"/>
              </a:rPr>
              <a:t>I</a:t>
            </a:r>
            <a:r>
              <a:rPr dirty="0" sz="1150" spc="-10">
                <a:solidFill>
                  <a:srgbClr val="4D4D4D"/>
                </a:solidFill>
                <a:latin typeface="Arial"/>
                <a:cs typeface="Arial"/>
              </a:rPr>
              <a:t>GN</a:t>
            </a:r>
            <a:endParaRPr sz="11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4070164" y="10022081"/>
            <a:ext cx="3859529" cy="96393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225"/>
              </a:spcBef>
            </a:pPr>
            <a:r>
              <a:rPr dirty="0" sz="1700" spc="85">
                <a:solidFill>
                  <a:srgbClr val="313131"/>
                </a:solidFill>
                <a:latin typeface="Arial"/>
                <a:cs typeface="Arial"/>
              </a:rPr>
              <a:t>Proposal</a:t>
            </a:r>
            <a:r>
              <a:rPr dirty="0" sz="1700" spc="-7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700" spc="65">
                <a:solidFill>
                  <a:srgbClr val="313131"/>
                </a:solidFill>
                <a:latin typeface="Arial"/>
                <a:cs typeface="Arial"/>
              </a:rPr>
              <a:t>by</a:t>
            </a:r>
            <a:endParaRPr sz="1700">
              <a:latin typeface="Arial"/>
              <a:cs typeface="Arial"/>
            </a:endParaRPr>
          </a:p>
          <a:p>
            <a:pPr marL="159385">
              <a:lnSpc>
                <a:spcPct val="100000"/>
              </a:lnSpc>
              <a:spcBef>
                <a:spcPts val="170"/>
              </a:spcBef>
            </a:pPr>
            <a:r>
              <a:rPr dirty="0" sz="2250" spc="50" b="1">
                <a:solidFill>
                  <a:srgbClr val="080808"/>
                </a:solidFill>
                <a:latin typeface="Arial"/>
                <a:cs typeface="Arial"/>
              </a:rPr>
              <a:t>Father</a:t>
            </a:r>
            <a:r>
              <a:rPr dirty="0" sz="2250" spc="-35" b="1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z="2250" b="1">
                <a:solidFill>
                  <a:srgbClr val="080808"/>
                </a:solidFill>
                <a:latin typeface="Arial"/>
                <a:cs typeface="Arial"/>
              </a:rPr>
              <a:t>Bill's</a:t>
            </a:r>
            <a:r>
              <a:rPr dirty="0" sz="2250" spc="-65" b="1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z="2300" spc="165" b="1">
                <a:solidFill>
                  <a:srgbClr val="080808"/>
                </a:solidFill>
                <a:latin typeface="Arial"/>
                <a:cs typeface="Arial"/>
              </a:rPr>
              <a:t>&amp;</a:t>
            </a:r>
            <a:r>
              <a:rPr dirty="0" sz="2300" spc="-15" b="1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z="2250" spc="-10" b="1">
                <a:solidFill>
                  <a:srgbClr val="080808"/>
                </a:solidFill>
                <a:latin typeface="Arial"/>
                <a:cs typeface="Arial"/>
              </a:rPr>
              <a:t>MainSpring</a:t>
            </a:r>
            <a:endParaRPr sz="2250">
              <a:latin typeface="Arial"/>
              <a:cs typeface="Arial"/>
            </a:endParaRPr>
          </a:p>
          <a:p>
            <a:pPr algn="r" marR="17780">
              <a:lnSpc>
                <a:spcPct val="100000"/>
              </a:lnSpc>
              <a:spcBef>
                <a:spcPts val="250"/>
              </a:spcBef>
            </a:pPr>
            <a:r>
              <a:rPr dirty="0" sz="1700">
                <a:solidFill>
                  <a:srgbClr val="1D1D1D"/>
                </a:solidFill>
                <a:latin typeface="Arial"/>
                <a:cs typeface="Arial"/>
              </a:rPr>
              <a:t>430</a:t>
            </a:r>
            <a:r>
              <a:rPr dirty="0" sz="1700" spc="110">
                <a:solidFill>
                  <a:srgbClr val="1D1D1D"/>
                </a:solidFill>
                <a:latin typeface="Arial"/>
                <a:cs typeface="Arial"/>
              </a:rPr>
              <a:t> </a:t>
            </a:r>
            <a:r>
              <a:rPr dirty="0" sz="1700" spc="65">
                <a:solidFill>
                  <a:srgbClr val="313131"/>
                </a:solidFill>
                <a:latin typeface="Arial"/>
                <a:cs typeface="Arial"/>
              </a:rPr>
              <a:t>Belmont</a:t>
            </a:r>
            <a:r>
              <a:rPr dirty="0" sz="1700" spc="-1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700" spc="60">
                <a:solidFill>
                  <a:srgbClr val="313131"/>
                </a:solidFill>
                <a:latin typeface="Arial"/>
                <a:cs typeface="Arial"/>
              </a:rPr>
              <a:t>St.,</a:t>
            </a:r>
            <a:r>
              <a:rPr dirty="0" sz="1700" spc="-9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700" spc="50">
                <a:solidFill>
                  <a:srgbClr val="313131"/>
                </a:solidFill>
                <a:latin typeface="Arial"/>
                <a:cs typeface="Arial"/>
              </a:rPr>
              <a:t>Brockton.</a:t>
            </a:r>
            <a:r>
              <a:rPr dirty="0" sz="1700" spc="-1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700" spc="110">
                <a:solidFill>
                  <a:srgbClr val="313131"/>
                </a:solidFill>
                <a:latin typeface="Arial"/>
                <a:cs typeface="Arial"/>
              </a:rPr>
              <a:t>MA</a:t>
            </a:r>
            <a:r>
              <a:rPr dirty="0" sz="1700" spc="-17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700" spc="70">
                <a:solidFill>
                  <a:srgbClr val="313131"/>
                </a:solidFill>
                <a:latin typeface="Arial"/>
                <a:cs typeface="Arial"/>
              </a:rPr>
              <a:t>02301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2800" y="4578952"/>
            <a:ext cx="191009" cy="45311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6838" y="4364326"/>
            <a:ext cx="1289315" cy="107316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22034" y="7321496"/>
            <a:ext cx="441709" cy="9539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47163" y="4412017"/>
            <a:ext cx="549152" cy="102547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66544" y="6939923"/>
            <a:ext cx="1217686" cy="57235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95209" y="7774612"/>
            <a:ext cx="2459248" cy="193169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428298" y="3601179"/>
            <a:ext cx="477524" cy="166937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17908" y="4233154"/>
            <a:ext cx="1432571" cy="798912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765366" y="3625031"/>
            <a:ext cx="549152" cy="45311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099633" y="4340471"/>
            <a:ext cx="286514" cy="596203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101105" y="12043426"/>
            <a:ext cx="596905" cy="143088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712013" y="8728533"/>
            <a:ext cx="644657" cy="1454736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499927" y="7297645"/>
            <a:ext cx="787914" cy="2885625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598233" y="8394659"/>
            <a:ext cx="764038" cy="1502433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275905" y="12234212"/>
            <a:ext cx="632719" cy="405418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28076" y="14571330"/>
            <a:ext cx="310390" cy="500811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467650" y="13378922"/>
            <a:ext cx="382019" cy="333874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858070" y="12925807"/>
            <a:ext cx="1599705" cy="596203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950775" y="14380545"/>
            <a:ext cx="1313191" cy="143088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287843" y="15000597"/>
            <a:ext cx="477524" cy="667748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653058" y="17123081"/>
            <a:ext cx="71628" cy="572355"/>
          </a:xfrm>
          <a:prstGeom prst="rect">
            <a:avLst/>
          </a:prstGeom>
        </p:spPr>
      </p:pic>
      <p:sp>
        <p:nvSpPr>
          <p:cNvPr id="23" name="object 23" descr=""/>
          <p:cNvSpPr/>
          <p:nvPr/>
        </p:nvSpPr>
        <p:spPr>
          <a:xfrm>
            <a:off x="1408695" y="13641251"/>
            <a:ext cx="0" cy="429895"/>
          </a:xfrm>
          <a:custGeom>
            <a:avLst/>
            <a:gdLst/>
            <a:ahLst/>
            <a:cxnLst/>
            <a:rect l="l" t="t" r="r" b="b"/>
            <a:pathLst>
              <a:path w="0" h="429894">
                <a:moveTo>
                  <a:pt x="0" y="429266"/>
                </a:moveTo>
                <a:lnTo>
                  <a:pt x="0" y="0"/>
                </a:lnTo>
              </a:path>
            </a:pathLst>
          </a:custGeom>
          <a:ln w="477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420633" y="14189758"/>
            <a:ext cx="0" cy="1478915"/>
          </a:xfrm>
          <a:custGeom>
            <a:avLst/>
            <a:gdLst/>
            <a:ahLst/>
            <a:cxnLst/>
            <a:rect l="l" t="t" r="r" b="b"/>
            <a:pathLst>
              <a:path w="0" h="1478915">
                <a:moveTo>
                  <a:pt x="0" y="1478585"/>
                </a:moveTo>
                <a:lnTo>
                  <a:pt x="0" y="0"/>
                </a:lnTo>
              </a:path>
            </a:pathLst>
          </a:custGeom>
          <a:ln w="596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1468386" y="17576195"/>
            <a:ext cx="0" cy="715645"/>
          </a:xfrm>
          <a:custGeom>
            <a:avLst/>
            <a:gdLst/>
            <a:ahLst/>
            <a:cxnLst/>
            <a:rect l="l" t="t" r="r" b="b"/>
            <a:pathLst>
              <a:path w="0" h="715644">
                <a:moveTo>
                  <a:pt x="0" y="715444"/>
                </a:moveTo>
                <a:lnTo>
                  <a:pt x="0" y="0"/>
                </a:lnTo>
              </a:path>
            </a:pathLst>
          </a:custGeom>
          <a:ln w="7162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1623581" y="4984372"/>
            <a:ext cx="0" cy="429895"/>
          </a:xfrm>
          <a:custGeom>
            <a:avLst/>
            <a:gdLst/>
            <a:ahLst/>
            <a:cxnLst/>
            <a:rect l="l" t="t" r="r" b="b"/>
            <a:pathLst>
              <a:path w="0" h="429895">
                <a:moveTo>
                  <a:pt x="0" y="429266"/>
                </a:moveTo>
                <a:lnTo>
                  <a:pt x="0" y="0"/>
                </a:lnTo>
              </a:path>
            </a:pathLst>
          </a:custGeom>
          <a:ln w="238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1731024" y="6343717"/>
            <a:ext cx="0" cy="977900"/>
          </a:xfrm>
          <a:custGeom>
            <a:avLst/>
            <a:gdLst/>
            <a:ahLst/>
            <a:cxnLst/>
            <a:rect l="l" t="t" r="r" b="b"/>
            <a:pathLst>
              <a:path w="0" h="977900">
                <a:moveTo>
                  <a:pt x="0" y="977774"/>
                </a:moveTo>
                <a:lnTo>
                  <a:pt x="0" y="0"/>
                </a:lnTo>
              </a:path>
            </a:pathLst>
          </a:custGeom>
          <a:ln w="238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1731024" y="5365943"/>
            <a:ext cx="0" cy="429895"/>
          </a:xfrm>
          <a:custGeom>
            <a:avLst/>
            <a:gdLst/>
            <a:ahLst/>
            <a:cxnLst/>
            <a:rect l="l" t="t" r="r" b="b"/>
            <a:pathLst>
              <a:path w="0" h="429895">
                <a:moveTo>
                  <a:pt x="0" y="429266"/>
                </a:moveTo>
                <a:lnTo>
                  <a:pt x="0" y="0"/>
                </a:lnTo>
              </a:path>
            </a:pathLst>
          </a:custGeom>
          <a:ln w="238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1731024" y="3648876"/>
            <a:ext cx="0" cy="787400"/>
          </a:xfrm>
          <a:custGeom>
            <a:avLst/>
            <a:gdLst/>
            <a:ahLst/>
            <a:cxnLst/>
            <a:rect l="l" t="t" r="r" b="b"/>
            <a:pathLst>
              <a:path w="0" h="787400">
                <a:moveTo>
                  <a:pt x="0" y="786988"/>
                </a:moveTo>
                <a:lnTo>
                  <a:pt x="0" y="0"/>
                </a:lnTo>
              </a:path>
            </a:pathLst>
          </a:custGeom>
          <a:ln w="238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2435372" y="17766980"/>
            <a:ext cx="0" cy="381635"/>
          </a:xfrm>
          <a:custGeom>
            <a:avLst/>
            <a:gdLst/>
            <a:ahLst/>
            <a:cxnLst/>
            <a:rect l="l" t="t" r="r" b="b"/>
            <a:pathLst>
              <a:path w="0" h="381634">
                <a:moveTo>
                  <a:pt x="0" y="381570"/>
                </a:moveTo>
                <a:lnTo>
                  <a:pt x="0" y="0"/>
                </a:lnTo>
              </a:path>
            </a:pathLst>
          </a:custGeom>
          <a:ln w="238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2507001" y="6725287"/>
            <a:ext cx="0" cy="977900"/>
          </a:xfrm>
          <a:custGeom>
            <a:avLst/>
            <a:gdLst/>
            <a:ahLst/>
            <a:cxnLst/>
            <a:rect l="l" t="t" r="r" b="b"/>
            <a:pathLst>
              <a:path w="0" h="977900">
                <a:moveTo>
                  <a:pt x="0" y="977774"/>
                </a:moveTo>
                <a:lnTo>
                  <a:pt x="0" y="0"/>
                </a:lnTo>
              </a:path>
            </a:pathLst>
          </a:custGeom>
          <a:ln w="238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2518939" y="3720420"/>
            <a:ext cx="0" cy="620395"/>
          </a:xfrm>
          <a:custGeom>
            <a:avLst/>
            <a:gdLst/>
            <a:ahLst/>
            <a:cxnLst/>
            <a:rect l="l" t="t" r="r" b="b"/>
            <a:pathLst>
              <a:path w="0" h="620395">
                <a:moveTo>
                  <a:pt x="0" y="620051"/>
                </a:moveTo>
                <a:lnTo>
                  <a:pt x="0" y="0"/>
                </a:lnTo>
              </a:path>
            </a:pathLst>
          </a:custGeom>
          <a:ln w="238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2733824" y="14523632"/>
            <a:ext cx="0" cy="548640"/>
          </a:xfrm>
          <a:custGeom>
            <a:avLst/>
            <a:gdLst/>
            <a:ahLst/>
            <a:cxnLst/>
            <a:rect l="l" t="t" r="r" b="b"/>
            <a:pathLst>
              <a:path w="0" h="548640">
                <a:moveTo>
                  <a:pt x="0" y="548507"/>
                </a:moveTo>
                <a:lnTo>
                  <a:pt x="0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2757701" y="13712795"/>
            <a:ext cx="0" cy="668020"/>
          </a:xfrm>
          <a:custGeom>
            <a:avLst/>
            <a:gdLst/>
            <a:ahLst/>
            <a:cxnLst/>
            <a:rect l="l" t="t" r="r" b="b"/>
            <a:pathLst>
              <a:path w="0" h="668019">
                <a:moveTo>
                  <a:pt x="0" y="667748"/>
                </a:moveTo>
                <a:lnTo>
                  <a:pt x="0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2936772" y="6725287"/>
            <a:ext cx="0" cy="763270"/>
          </a:xfrm>
          <a:custGeom>
            <a:avLst/>
            <a:gdLst/>
            <a:ahLst/>
            <a:cxnLst/>
            <a:rect l="l" t="t" r="r" b="b"/>
            <a:pathLst>
              <a:path w="0" h="763270">
                <a:moveTo>
                  <a:pt x="0" y="763140"/>
                </a:moveTo>
                <a:lnTo>
                  <a:pt x="0" y="0"/>
                </a:lnTo>
              </a:path>
            </a:pathLst>
          </a:custGeom>
          <a:ln w="238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2984524" y="3696572"/>
            <a:ext cx="0" cy="644525"/>
          </a:xfrm>
          <a:custGeom>
            <a:avLst/>
            <a:gdLst/>
            <a:ahLst/>
            <a:cxnLst/>
            <a:rect l="l" t="t" r="r" b="b"/>
            <a:pathLst>
              <a:path w="0" h="644525">
                <a:moveTo>
                  <a:pt x="0" y="643900"/>
                </a:moveTo>
                <a:lnTo>
                  <a:pt x="0" y="0"/>
                </a:lnTo>
              </a:path>
            </a:pathLst>
          </a:custGeom>
          <a:ln w="238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3068091" y="14142062"/>
            <a:ext cx="0" cy="906780"/>
          </a:xfrm>
          <a:custGeom>
            <a:avLst/>
            <a:gdLst/>
            <a:ahLst/>
            <a:cxnLst/>
            <a:rect l="l" t="t" r="r" b="b"/>
            <a:pathLst>
              <a:path w="0" h="906780">
                <a:moveTo>
                  <a:pt x="0" y="906229"/>
                </a:moveTo>
                <a:lnTo>
                  <a:pt x="0" y="0"/>
                </a:lnTo>
              </a:path>
            </a:pathLst>
          </a:custGeom>
          <a:ln w="3581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3068091" y="13211984"/>
            <a:ext cx="0" cy="787400"/>
          </a:xfrm>
          <a:custGeom>
            <a:avLst/>
            <a:gdLst/>
            <a:ahLst/>
            <a:cxnLst/>
            <a:rect l="l" t="t" r="r" b="b"/>
            <a:pathLst>
              <a:path w="0" h="787400">
                <a:moveTo>
                  <a:pt x="0" y="786988"/>
                </a:moveTo>
                <a:lnTo>
                  <a:pt x="0" y="0"/>
                </a:lnTo>
              </a:path>
            </a:pathLst>
          </a:custGeom>
          <a:ln w="3581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3068091" y="10922561"/>
            <a:ext cx="0" cy="1741170"/>
          </a:xfrm>
          <a:custGeom>
            <a:avLst/>
            <a:gdLst/>
            <a:ahLst/>
            <a:cxnLst/>
            <a:rect l="l" t="t" r="r" b="b"/>
            <a:pathLst>
              <a:path w="0" h="1741170">
                <a:moveTo>
                  <a:pt x="0" y="1740914"/>
                </a:moveTo>
                <a:lnTo>
                  <a:pt x="0" y="0"/>
                </a:lnTo>
              </a:path>
            </a:pathLst>
          </a:custGeom>
          <a:ln w="238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3294915" y="6510654"/>
            <a:ext cx="0" cy="525145"/>
          </a:xfrm>
          <a:custGeom>
            <a:avLst/>
            <a:gdLst/>
            <a:ahLst/>
            <a:cxnLst/>
            <a:rect l="l" t="t" r="r" b="b"/>
            <a:pathLst>
              <a:path w="0" h="525145">
                <a:moveTo>
                  <a:pt x="0" y="524659"/>
                </a:moveTo>
                <a:lnTo>
                  <a:pt x="0" y="0"/>
                </a:lnTo>
              </a:path>
            </a:pathLst>
          </a:custGeom>
          <a:ln w="238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3294915" y="3791965"/>
            <a:ext cx="0" cy="453390"/>
          </a:xfrm>
          <a:custGeom>
            <a:avLst/>
            <a:gdLst/>
            <a:ahLst/>
            <a:cxnLst/>
            <a:rect l="l" t="t" r="r" b="b"/>
            <a:pathLst>
              <a:path w="0" h="453389">
                <a:moveTo>
                  <a:pt x="0" y="453114"/>
                </a:moveTo>
                <a:lnTo>
                  <a:pt x="0" y="0"/>
                </a:lnTo>
              </a:path>
            </a:pathLst>
          </a:custGeom>
          <a:ln w="238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3760501" y="14523632"/>
            <a:ext cx="0" cy="429895"/>
          </a:xfrm>
          <a:custGeom>
            <a:avLst/>
            <a:gdLst/>
            <a:ahLst/>
            <a:cxnLst/>
            <a:rect l="l" t="t" r="r" b="b"/>
            <a:pathLst>
              <a:path w="0" h="429894">
                <a:moveTo>
                  <a:pt x="0" y="429266"/>
                </a:moveTo>
                <a:lnTo>
                  <a:pt x="0" y="0"/>
                </a:lnTo>
              </a:path>
            </a:pathLst>
          </a:custGeom>
          <a:ln w="3581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3760501" y="6510654"/>
            <a:ext cx="0" cy="429895"/>
          </a:xfrm>
          <a:custGeom>
            <a:avLst/>
            <a:gdLst/>
            <a:ahLst/>
            <a:cxnLst/>
            <a:rect l="l" t="t" r="r" b="b"/>
            <a:pathLst>
              <a:path w="0" h="429895">
                <a:moveTo>
                  <a:pt x="0" y="429266"/>
                </a:moveTo>
                <a:lnTo>
                  <a:pt x="0" y="0"/>
                </a:lnTo>
              </a:path>
            </a:pathLst>
          </a:custGeom>
          <a:ln w="238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3796315" y="5079765"/>
            <a:ext cx="0" cy="620395"/>
          </a:xfrm>
          <a:custGeom>
            <a:avLst/>
            <a:gdLst/>
            <a:ahLst/>
            <a:cxnLst/>
            <a:rect l="l" t="t" r="r" b="b"/>
            <a:pathLst>
              <a:path w="0" h="620395">
                <a:moveTo>
                  <a:pt x="0" y="620051"/>
                </a:moveTo>
                <a:lnTo>
                  <a:pt x="0" y="0"/>
                </a:lnTo>
              </a:path>
            </a:pathLst>
          </a:custGeom>
          <a:ln w="238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4238025" y="8299265"/>
            <a:ext cx="0" cy="453390"/>
          </a:xfrm>
          <a:custGeom>
            <a:avLst/>
            <a:gdLst/>
            <a:ahLst/>
            <a:cxnLst/>
            <a:rect l="l" t="t" r="r" b="b"/>
            <a:pathLst>
              <a:path w="0" h="453390">
                <a:moveTo>
                  <a:pt x="0" y="453114"/>
                </a:moveTo>
                <a:lnTo>
                  <a:pt x="0" y="0"/>
                </a:lnTo>
              </a:path>
            </a:pathLst>
          </a:custGeom>
          <a:ln w="238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4548416" y="7941543"/>
            <a:ext cx="0" cy="405765"/>
          </a:xfrm>
          <a:custGeom>
            <a:avLst/>
            <a:gdLst/>
            <a:ahLst/>
            <a:cxnLst/>
            <a:rect l="l" t="t" r="r" b="b"/>
            <a:pathLst>
              <a:path w="0" h="405765">
                <a:moveTo>
                  <a:pt x="0" y="405418"/>
                </a:moveTo>
                <a:lnTo>
                  <a:pt x="0" y="0"/>
                </a:lnTo>
              </a:path>
            </a:pathLst>
          </a:custGeom>
          <a:ln w="238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4596168" y="3982750"/>
            <a:ext cx="0" cy="1431290"/>
          </a:xfrm>
          <a:custGeom>
            <a:avLst/>
            <a:gdLst/>
            <a:ahLst/>
            <a:cxnLst/>
            <a:rect l="l" t="t" r="r" b="b"/>
            <a:pathLst>
              <a:path w="0" h="1431289">
                <a:moveTo>
                  <a:pt x="0" y="1430888"/>
                </a:moveTo>
                <a:lnTo>
                  <a:pt x="0" y="0"/>
                </a:lnTo>
              </a:path>
            </a:pathLst>
          </a:custGeom>
          <a:ln w="238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4787177" y="13021198"/>
            <a:ext cx="0" cy="977900"/>
          </a:xfrm>
          <a:custGeom>
            <a:avLst/>
            <a:gdLst/>
            <a:ahLst/>
            <a:cxnLst/>
            <a:rect l="l" t="t" r="r" b="b"/>
            <a:pathLst>
              <a:path w="0" h="977900">
                <a:moveTo>
                  <a:pt x="0" y="977774"/>
                </a:moveTo>
                <a:lnTo>
                  <a:pt x="0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4787177" y="14165910"/>
            <a:ext cx="0" cy="429895"/>
          </a:xfrm>
          <a:custGeom>
            <a:avLst/>
            <a:gdLst/>
            <a:ahLst/>
            <a:cxnLst/>
            <a:rect l="l" t="t" r="r" b="b"/>
            <a:pathLst>
              <a:path w="0" h="429894">
                <a:moveTo>
                  <a:pt x="0" y="429266"/>
                </a:moveTo>
                <a:lnTo>
                  <a:pt x="0" y="0"/>
                </a:lnTo>
              </a:path>
            </a:pathLst>
          </a:custGeom>
          <a:ln w="238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5049816" y="14523632"/>
            <a:ext cx="0" cy="453390"/>
          </a:xfrm>
          <a:custGeom>
            <a:avLst/>
            <a:gdLst/>
            <a:ahLst/>
            <a:cxnLst/>
            <a:rect l="l" t="t" r="r" b="b"/>
            <a:pathLst>
              <a:path w="0" h="453390">
                <a:moveTo>
                  <a:pt x="0" y="453114"/>
                </a:moveTo>
                <a:lnTo>
                  <a:pt x="0" y="0"/>
                </a:lnTo>
              </a:path>
            </a:pathLst>
          </a:custGeom>
          <a:ln w="238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5288578" y="12639628"/>
            <a:ext cx="0" cy="763270"/>
          </a:xfrm>
          <a:custGeom>
            <a:avLst/>
            <a:gdLst/>
            <a:ahLst/>
            <a:cxnLst/>
            <a:rect l="l" t="t" r="r" b="b"/>
            <a:pathLst>
              <a:path w="0" h="763269">
                <a:moveTo>
                  <a:pt x="0" y="763140"/>
                </a:moveTo>
                <a:lnTo>
                  <a:pt x="0" y="0"/>
                </a:lnTo>
              </a:path>
            </a:pathLst>
          </a:custGeom>
          <a:ln w="3581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6028740" y="12782717"/>
            <a:ext cx="0" cy="1359535"/>
          </a:xfrm>
          <a:custGeom>
            <a:avLst/>
            <a:gdLst/>
            <a:ahLst/>
            <a:cxnLst/>
            <a:rect l="l" t="t" r="r" b="b"/>
            <a:pathLst>
              <a:path w="0" h="1359534">
                <a:moveTo>
                  <a:pt x="0" y="1359344"/>
                </a:moveTo>
                <a:lnTo>
                  <a:pt x="0" y="0"/>
                </a:lnTo>
              </a:path>
            </a:pathLst>
          </a:custGeom>
          <a:ln w="596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/>
          <p:nvPr/>
        </p:nvSpPr>
        <p:spPr>
          <a:xfrm>
            <a:off x="6589831" y="14523632"/>
            <a:ext cx="0" cy="1144905"/>
          </a:xfrm>
          <a:custGeom>
            <a:avLst/>
            <a:gdLst/>
            <a:ahLst/>
            <a:cxnLst/>
            <a:rect l="l" t="t" r="r" b="b"/>
            <a:pathLst>
              <a:path w="0" h="1144905">
                <a:moveTo>
                  <a:pt x="0" y="1144711"/>
                </a:moveTo>
                <a:lnTo>
                  <a:pt x="0" y="0"/>
                </a:lnTo>
              </a:path>
            </a:pathLst>
          </a:custGeom>
          <a:ln w="238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/>
          <p:nvPr/>
        </p:nvSpPr>
        <p:spPr>
          <a:xfrm>
            <a:off x="6900221" y="12901958"/>
            <a:ext cx="0" cy="429895"/>
          </a:xfrm>
          <a:custGeom>
            <a:avLst/>
            <a:gdLst/>
            <a:ahLst/>
            <a:cxnLst/>
            <a:rect l="l" t="t" r="r" b="b"/>
            <a:pathLst>
              <a:path w="0" h="429894">
                <a:moveTo>
                  <a:pt x="0" y="429266"/>
                </a:moveTo>
                <a:lnTo>
                  <a:pt x="0" y="0"/>
                </a:lnTo>
              </a:path>
            </a:pathLst>
          </a:custGeom>
          <a:ln w="3581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6924098" y="15572950"/>
            <a:ext cx="0" cy="429895"/>
          </a:xfrm>
          <a:custGeom>
            <a:avLst/>
            <a:gdLst/>
            <a:ahLst/>
            <a:cxnLst/>
            <a:rect l="l" t="t" r="r" b="b"/>
            <a:pathLst>
              <a:path w="0" h="429894">
                <a:moveTo>
                  <a:pt x="0" y="429266"/>
                </a:moveTo>
                <a:lnTo>
                  <a:pt x="0" y="0"/>
                </a:lnTo>
              </a:path>
            </a:pathLst>
          </a:custGeom>
          <a:ln w="7162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/>
          <p:nvPr/>
        </p:nvSpPr>
        <p:spPr>
          <a:xfrm>
            <a:off x="7258364" y="15143684"/>
            <a:ext cx="0" cy="525145"/>
          </a:xfrm>
          <a:custGeom>
            <a:avLst/>
            <a:gdLst/>
            <a:ahLst/>
            <a:cxnLst/>
            <a:rect l="l" t="t" r="r" b="b"/>
            <a:pathLst>
              <a:path w="0" h="525144">
                <a:moveTo>
                  <a:pt x="0" y="524659"/>
                </a:moveTo>
                <a:lnTo>
                  <a:pt x="0" y="0"/>
                </a:lnTo>
              </a:path>
            </a:pathLst>
          </a:custGeom>
          <a:ln w="7162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/>
          <p:nvPr/>
        </p:nvSpPr>
        <p:spPr>
          <a:xfrm>
            <a:off x="7461312" y="12901958"/>
            <a:ext cx="0" cy="1121410"/>
          </a:xfrm>
          <a:custGeom>
            <a:avLst/>
            <a:gdLst/>
            <a:ahLst/>
            <a:cxnLst/>
            <a:rect l="l" t="t" r="r" b="b"/>
            <a:pathLst>
              <a:path w="0" h="1121409">
                <a:moveTo>
                  <a:pt x="0" y="1120863"/>
                </a:moveTo>
                <a:lnTo>
                  <a:pt x="0" y="0"/>
                </a:lnTo>
              </a:path>
            </a:pathLst>
          </a:custGeom>
          <a:ln w="3581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/>
          <p:nvPr/>
        </p:nvSpPr>
        <p:spPr>
          <a:xfrm>
            <a:off x="7640384" y="17623891"/>
            <a:ext cx="0" cy="668020"/>
          </a:xfrm>
          <a:custGeom>
            <a:avLst/>
            <a:gdLst/>
            <a:ahLst/>
            <a:cxnLst/>
            <a:rect l="l" t="t" r="r" b="b"/>
            <a:pathLst>
              <a:path w="0" h="668019">
                <a:moveTo>
                  <a:pt x="0" y="667748"/>
                </a:moveTo>
                <a:lnTo>
                  <a:pt x="0" y="0"/>
                </a:lnTo>
              </a:path>
            </a:pathLst>
          </a:custGeom>
          <a:ln w="7162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/>
          <p:nvPr/>
        </p:nvSpPr>
        <p:spPr>
          <a:xfrm>
            <a:off x="7783641" y="14523632"/>
            <a:ext cx="0" cy="810895"/>
          </a:xfrm>
          <a:custGeom>
            <a:avLst/>
            <a:gdLst/>
            <a:ahLst/>
            <a:cxnLst/>
            <a:rect l="l" t="t" r="r" b="b"/>
            <a:pathLst>
              <a:path w="0" h="810894">
                <a:moveTo>
                  <a:pt x="0" y="810837"/>
                </a:moveTo>
                <a:lnTo>
                  <a:pt x="0" y="0"/>
                </a:lnTo>
              </a:path>
            </a:pathLst>
          </a:custGeom>
          <a:ln w="3581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/>
          <p:nvPr/>
        </p:nvSpPr>
        <p:spPr>
          <a:xfrm>
            <a:off x="8082093" y="7249946"/>
            <a:ext cx="0" cy="1359535"/>
          </a:xfrm>
          <a:custGeom>
            <a:avLst/>
            <a:gdLst/>
            <a:ahLst/>
            <a:cxnLst/>
            <a:rect l="l" t="t" r="r" b="b"/>
            <a:pathLst>
              <a:path w="0" h="1359534">
                <a:moveTo>
                  <a:pt x="0" y="1359344"/>
                </a:moveTo>
                <a:lnTo>
                  <a:pt x="0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1" name="object 61" descr=""/>
          <p:cNvGrpSpPr/>
          <p:nvPr/>
        </p:nvGrpSpPr>
        <p:grpSpPr>
          <a:xfrm>
            <a:off x="8064186" y="5890602"/>
            <a:ext cx="29845" cy="1311910"/>
            <a:chOff x="8064186" y="5890602"/>
            <a:chExt cx="29845" cy="1311910"/>
          </a:xfrm>
        </p:grpSpPr>
        <p:sp>
          <p:nvSpPr>
            <p:cNvPr id="62" name="object 62" descr=""/>
            <p:cNvSpPr/>
            <p:nvPr/>
          </p:nvSpPr>
          <p:spPr>
            <a:xfrm>
              <a:off x="8070155" y="6367565"/>
              <a:ext cx="0" cy="835025"/>
            </a:xfrm>
            <a:custGeom>
              <a:avLst/>
              <a:gdLst/>
              <a:ahLst/>
              <a:cxnLst/>
              <a:rect l="l" t="t" r="r" b="b"/>
              <a:pathLst>
                <a:path w="0" h="835025">
                  <a:moveTo>
                    <a:pt x="0" y="834685"/>
                  </a:moveTo>
                  <a:lnTo>
                    <a:pt x="0" y="0"/>
                  </a:lnTo>
                </a:path>
              </a:pathLst>
            </a:custGeom>
            <a:ln w="119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8082093" y="5890602"/>
              <a:ext cx="0" cy="453390"/>
            </a:xfrm>
            <a:custGeom>
              <a:avLst/>
              <a:gdLst/>
              <a:ahLst/>
              <a:cxnLst/>
              <a:rect l="l" t="t" r="r" b="b"/>
              <a:pathLst>
                <a:path w="0" h="453389">
                  <a:moveTo>
                    <a:pt x="0" y="453114"/>
                  </a:moveTo>
                  <a:lnTo>
                    <a:pt x="0" y="0"/>
                  </a:lnTo>
                </a:path>
              </a:pathLst>
            </a:custGeom>
            <a:ln w="238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4" name="object 64" descr=""/>
          <p:cNvSpPr/>
          <p:nvPr/>
        </p:nvSpPr>
        <p:spPr>
          <a:xfrm>
            <a:off x="8225350" y="5580576"/>
            <a:ext cx="0" cy="3148330"/>
          </a:xfrm>
          <a:custGeom>
            <a:avLst/>
            <a:gdLst/>
            <a:ahLst/>
            <a:cxnLst/>
            <a:rect l="l" t="t" r="r" b="b"/>
            <a:pathLst>
              <a:path w="0" h="3148329">
                <a:moveTo>
                  <a:pt x="0" y="3147955"/>
                </a:moveTo>
                <a:lnTo>
                  <a:pt x="0" y="1740914"/>
                </a:lnTo>
              </a:path>
              <a:path w="0" h="3148329">
                <a:moveTo>
                  <a:pt x="0" y="1717066"/>
                </a:moveTo>
                <a:lnTo>
                  <a:pt x="0" y="0"/>
                </a:lnTo>
              </a:path>
            </a:pathLst>
          </a:custGeom>
          <a:ln w="238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/>
          <p:nvPr/>
        </p:nvSpPr>
        <p:spPr>
          <a:xfrm>
            <a:off x="8237288" y="2838039"/>
            <a:ext cx="0" cy="810895"/>
          </a:xfrm>
          <a:custGeom>
            <a:avLst/>
            <a:gdLst/>
            <a:ahLst/>
            <a:cxnLst/>
            <a:rect l="l" t="t" r="r" b="b"/>
            <a:pathLst>
              <a:path w="0" h="810895">
                <a:moveTo>
                  <a:pt x="0" y="810837"/>
                </a:moveTo>
                <a:lnTo>
                  <a:pt x="0" y="0"/>
                </a:lnTo>
              </a:path>
            </a:pathLst>
          </a:custGeom>
          <a:ln w="238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 descr=""/>
          <p:cNvSpPr/>
          <p:nvPr/>
        </p:nvSpPr>
        <p:spPr>
          <a:xfrm>
            <a:off x="8714813" y="14213606"/>
            <a:ext cx="0" cy="381635"/>
          </a:xfrm>
          <a:custGeom>
            <a:avLst/>
            <a:gdLst/>
            <a:ahLst/>
            <a:cxnLst/>
            <a:rect l="l" t="t" r="r" b="b"/>
            <a:pathLst>
              <a:path w="0" h="381634">
                <a:moveTo>
                  <a:pt x="0" y="381570"/>
                </a:moveTo>
                <a:lnTo>
                  <a:pt x="0" y="0"/>
                </a:lnTo>
              </a:path>
            </a:pathLst>
          </a:custGeom>
          <a:ln w="238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/>
          <p:nvPr/>
        </p:nvSpPr>
        <p:spPr>
          <a:xfrm>
            <a:off x="8726751" y="12901958"/>
            <a:ext cx="0" cy="1121410"/>
          </a:xfrm>
          <a:custGeom>
            <a:avLst/>
            <a:gdLst/>
            <a:ahLst/>
            <a:cxnLst/>
            <a:rect l="l" t="t" r="r" b="b"/>
            <a:pathLst>
              <a:path w="0" h="1121409">
                <a:moveTo>
                  <a:pt x="0" y="1120863"/>
                </a:moveTo>
                <a:lnTo>
                  <a:pt x="0" y="0"/>
                </a:lnTo>
              </a:path>
            </a:pathLst>
          </a:custGeom>
          <a:ln w="3581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/>
          <p:nvPr/>
        </p:nvSpPr>
        <p:spPr>
          <a:xfrm>
            <a:off x="9013265" y="5675969"/>
            <a:ext cx="0" cy="1264285"/>
          </a:xfrm>
          <a:custGeom>
            <a:avLst/>
            <a:gdLst/>
            <a:ahLst/>
            <a:cxnLst/>
            <a:rect l="l" t="t" r="r" b="b"/>
            <a:pathLst>
              <a:path w="0" h="1264284">
                <a:moveTo>
                  <a:pt x="0" y="1263951"/>
                </a:moveTo>
                <a:lnTo>
                  <a:pt x="0" y="0"/>
                </a:lnTo>
              </a:path>
            </a:pathLst>
          </a:custGeom>
          <a:ln w="238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/>
          <p:nvPr/>
        </p:nvSpPr>
        <p:spPr>
          <a:xfrm>
            <a:off x="9025203" y="2933431"/>
            <a:ext cx="0" cy="620395"/>
          </a:xfrm>
          <a:custGeom>
            <a:avLst/>
            <a:gdLst/>
            <a:ahLst/>
            <a:cxnLst/>
            <a:rect l="l" t="t" r="r" b="b"/>
            <a:pathLst>
              <a:path w="0" h="620395">
                <a:moveTo>
                  <a:pt x="0" y="620051"/>
                </a:moveTo>
                <a:lnTo>
                  <a:pt x="0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/>
          <p:nvPr/>
        </p:nvSpPr>
        <p:spPr>
          <a:xfrm>
            <a:off x="9311717" y="14308999"/>
            <a:ext cx="0" cy="548640"/>
          </a:xfrm>
          <a:custGeom>
            <a:avLst/>
            <a:gdLst/>
            <a:ahLst/>
            <a:cxnLst/>
            <a:rect l="l" t="t" r="r" b="b"/>
            <a:pathLst>
              <a:path w="0" h="548640">
                <a:moveTo>
                  <a:pt x="0" y="548507"/>
                </a:moveTo>
                <a:lnTo>
                  <a:pt x="0" y="0"/>
                </a:lnTo>
              </a:path>
            </a:pathLst>
          </a:custGeom>
          <a:ln w="238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/>
          <p:nvPr/>
        </p:nvSpPr>
        <p:spPr>
          <a:xfrm>
            <a:off x="9490789" y="2933431"/>
            <a:ext cx="0" cy="644525"/>
          </a:xfrm>
          <a:custGeom>
            <a:avLst/>
            <a:gdLst/>
            <a:ahLst/>
            <a:cxnLst/>
            <a:rect l="l" t="t" r="r" b="b"/>
            <a:pathLst>
              <a:path w="0" h="644525">
                <a:moveTo>
                  <a:pt x="0" y="643900"/>
                </a:moveTo>
                <a:lnTo>
                  <a:pt x="0" y="0"/>
                </a:lnTo>
              </a:path>
            </a:pathLst>
          </a:custGeom>
          <a:ln w="238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/>
          <p:nvPr/>
        </p:nvSpPr>
        <p:spPr>
          <a:xfrm>
            <a:off x="9789242" y="3028824"/>
            <a:ext cx="0" cy="453390"/>
          </a:xfrm>
          <a:custGeom>
            <a:avLst/>
            <a:gdLst/>
            <a:ahLst/>
            <a:cxnLst/>
            <a:rect l="l" t="t" r="r" b="b"/>
            <a:pathLst>
              <a:path w="0" h="453389">
                <a:moveTo>
                  <a:pt x="0" y="453114"/>
                </a:moveTo>
                <a:lnTo>
                  <a:pt x="0" y="0"/>
                </a:lnTo>
              </a:path>
            </a:pathLst>
          </a:custGeom>
          <a:ln w="238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/>
          <p:nvPr/>
        </p:nvSpPr>
        <p:spPr>
          <a:xfrm>
            <a:off x="9836994" y="4221231"/>
            <a:ext cx="0" cy="715645"/>
          </a:xfrm>
          <a:custGeom>
            <a:avLst/>
            <a:gdLst/>
            <a:ahLst/>
            <a:cxnLst/>
            <a:rect l="l" t="t" r="r" b="b"/>
            <a:pathLst>
              <a:path w="0" h="715645">
                <a:moveTo>
                  <a:pt x="0" y="715444"/>
                </a:moveTo>
                <a:lnTo>
                  <a:pt x="0" y="0"/>
                </a:lnTo>
              </a:path>
            </a:pathLst>
          </a:custGeom>
          <a:ln w="3581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/>
          <p:nvPr/>
        </p:nvSpPr>
        <p:spPr>
          <a:xfrm>
            <a:off x="11042742" y="4602802"/>
            <a:ext cx="0" cy="429895"/>
          </a:xfrm>
          <a:custGeom>
            <a:avLst/>
            <a:gdLst/>
            <a:ahLst/>
            <a:cxnLst/>
            <a:rect l="l" t="t" r="r" b="b"/>
            <a:pathLst>
              <a:path w="0" h="429895">
                <a:moveTo>
                  <a:pt x="0" y="429266"/>
                </a:moveTo>
                <a:lnTo>
                  <a:pt x="0" y="0"/>
                </a:lnTo>
              </a:path>
            </a:pathLst>
          </a:custGeom>
          <a:ln w="238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 descr=""/>
          <p:cNvSpPr/>
          <p:nvPr/>
        </p:nvSpPr>
        <p:spPr>
          <a:xfrm>
            <a:off x="11042742" y="2981128"/>
            <a:ext cx="0" cy="977900"/>
          </a:xfrm>
          <a:custGeom>
            <a:avLst/>
            <a:gdLst/>
            <a:ahLst/>
            <a:cxnLst/>
            <a:rect l="l" t="t" r="r" b="b"/>
            <a:pathLst>
              <a:path w="0" h="977900">
                <a:moveTo>
                  <a:pt x="0" y="977774"/>
                </a:moveTo>
                <a:lnTo>
                  <a:pt x="0" y="0"/>
                </a:lnTo>
              </a:path>
            </a:pathLst>
          </a:custGeom>
          <a:ln w="238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/>
          <p:nvPr/>
        </p:nvSpPr>
        <p:spPr>
          <a:xfrm>
            <a:off x="11150185" y="3911205"/>
            <a:ext cx="0" cy="739775"/>
          </a:xfrm>
          <a:custGeom>
            <a:avLst/>
            <a:gdLst/>
            <a:ahLst/>
            <a:cxnLst/>
            <a:rect l="l" t="t" r="r" b="b"/>
            <a:pathLst>
              <a:path w="0" h="739775">
                <a:moveTo>
                  <a:pt x="0" y="739292"/>
                </a:moveTo>
                <a:lnTo>
                  <a:pt x="0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 descr=""/>
          <p:cNvSpPr/>
          <p:nvPr/>
        </p:nvSpPr>
        <p:spPr>
          <a:xfrm>
            <a:off x="8285041" y="2563785"/>
            <a:ext cx="907415" cy="0"/>
          </a:xfrm>
          <a:custGeom>
            <a:avLst/>
            <a:gdLst/>
            <a:ahLst/>
            <a:cxnLst/>
            <a:rect l="l" t="t" r="r" b="b"/>
            <a:pathLst>
              <a:path w="907415" h="0">
                <a:moveTo>
                  <a:pt x="0" y="0"/>
                </a:moveTo>
                <a:lnTo>
                  <a:pt x="907295" y="0"/>
                </a:lnTo>
              </a:path>
            </a:pathLst>
          </a:custGeom>
          <a:ln w="238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 descr=""/>
          <p:cNvSpPr/>
          <p:nvPr/>
        </p:nvSpPr>
        <p:spPr>
          <a:xfrm>
            <a:off x="9765365" y="3243457"/>
            <a:ext cx="1313815" cy="0"/>
          </a:xfrm>
          <a:custGeom>
            <a:avLst/>
            <a:gdLst/>
            <a:ahLst/>
            <a:cxnLst/>
            <a:rect l="l" t="t" r="r" b="b"/>
            <a:pathLst>
              <a:path w="1313815" h="0">
                <a:moveTo>
                  <a:pt x="0" y="0"/>
                </a:moveTo>
                <a:lnTo>
                  <a:pt x="1313190" y="0"/>
                </a:lnTo>
              </a:path>
            </a:pathLst>
          </a:custGeom>
          <a:ln w="238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 descr=""/>
          <p:cNvSpPr/>
          <p:nvPr/>
        </p:nvSpPr>
        <p:spPr>
          <a:xfrm>
            <a:off x="8213412" y="3243457"/>
            <a:ext cx="1337310" cy="0"/>
          </a:xfrm>
          <a:custGeom>
            <a:avLst/>
            <a:gdLst/>
            <a:ahLst/>
            <a:cxnLst/>
            <a:rect l="l" t="t" r="r" b="b"/>
            <a:pathLst>
              <a:path w="1337309" h="0">
                <a:moveTo>
                  <a:pt x="0" y="0"/>
                </a:moveTo>
                <a:lnTo>
                  <a:pt x="1337067" y="0"/>
                </a:lnTo>
              </a:path>
            </a:pathLst>
          </a:custGeom>
          <a:ln w="238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 descr=""/>
          <p:cNvSpPr/>
          <p:nvPr/>
        </p:nvSpPr>
        <p:spPr>
          <a:xfrm>
            <a:off x="10314518" y="3923129"/>
            <a:ext cx="859790" cy="0"/>
          </a:xfrm>
          <a:custGeom>
            <a:avLst/>
            <a:gdLst/>
            <a:ahLst/>
            <a:cxnLst/>
            <a:rect l="l" t="t" r="r" b="b"/>
            <a:pathLst>
              <a:path w="859790" h="0">
                <a:moveTo>
                  <a:pt x="0" y="0"/>
                </a:moveTo>
                <a:lnTo>
                  <a:pt x="859543" y="0"/>
                </a:lnTo>
              </a:path>
            </a:pathLst>
          </a:custGeom>
          <a:ln w="238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 descr=""/>
          <p:cNvSpPr/>
          <p:nvPr/>
        </p:nvSpPr>
        <p:spPr>
          <a:xfrm>
            <a:off x="8117907" y="3923129"/>
            <a:ext cx="1409065" cy="0"/>
          </a:xfrm>
          <a:custGeom>
            <a:avLst/>
            <a:gdLst/>
            <a:ahLst/>
            <a:cxnLst/>
            <a:rect l="l" t="t" r="r" b="b"/>
            <a:pathLst>
              <a:path w="1409065" h="0">
                <a:moveTo>
                  <a:pt x="0" y="0"/>
                </a:moveTo>
                <a:lnTo>
                  <a:pt x="1408695" y="0"/>
                </a:lnTo>
              </a:path>
            </a:pathLst>
          </a:custGeom>
          <a:ln w="238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/>
          <p:nvPr/>
        </p:nvSpPr>
        <p:spPr>
          <a:xfrm>
            <a:off x="3247163" y="4018522"/>
            <a:ext cx="1337310" cy="0"/>
          </a:xfrm>
          <a:custGeom>
            <a:avLst/>
            <a:gdLst/>
            <a:ahLst/>
            <a:cxnLst/>
            <a:rect l="l" t="t" r="r" b="b"/>
            <a:pathLst>
              <a:path w="1337310" h="0">
                <a:moveTo>
                  <a:pt x="0" y="0"/>
                </a:moveTo>
                <a:lnTo>
                  <a:pt x="1337067" y="0"/>
                </a:lnTo>
              </a:path>
            </a:pathLst>
          </a:custGeom>
          <a:ln w="238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 descr=""/>
          <p:cNvSpPr/>
          <p:nvPr/>
        </p:nvSpPr>
        <p:spPr>
          <a:xfrm>
            <a:off x="1719086" y="4018522"/>
            <a:ext cx="1313815" cy="0"/>
          </a:xfrm>
          <a:custGeom>
            <a:avLst/>
            <a:gdLst/>
            <a:ahLst/>
            <a:cxnLst/>
            <a:rect l="l" t="t" r="r" b="b"/>
            <a:pathLst>
              <a:path w="1313814" h="0">
                <a:moveTo>
                  <a:pt x="0" y="0"/>
                </a:moveTo>
                <a:lnTo>
                  <a:pt x="1313190" y="0"/>
                </a:lnTo>
              </a:path>
            </a:pathLst>
          </a:custGeom>
          <a:ln w="238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 descr=""/>
          <p:cNvSpPr/>
          <p:nvPr/>
        </p:nvSpPr>
        <p:spPr>
          <a:xfrm>
            <a:off x="9765365" y="4614726"/>
            <a:ext cx="1409065" cy="0"/>
          </a:xfrm>
          <a:custGeom>
            <a:avLst/>
            <a:gdLst/>
            <a:ahLst/>
            <a:cxnLst/>
            <a:rect l="l" t="t" r="r" b="b"/>
            <a:pathLst>
              <a:path w="1409065" h="0">
                <a:moveTo>
                  <a:pt x="0" y="0"/>
                </a:moveTo>
                <a:lnTo>
                  <a:pt x="1408695" y="0"/>
                </a:lnTo>
              </a:path>
            </a:pathLst>
          </a:custGeom>
          <a:ln w="238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 descr=""/>
          <p:cNvSpPr/>
          <p:nvPr/>
        </p:nvSpPr>
        <p:spPr>
          <a:xfrm>
            <a:off x="3796315" y="4698195"/>
            <a:ext cx="883919" cy="0"/>
          </a:xfrm>
          <a:custGeom>
            <a:avLst/>
            <a:gdLst/>
            <a:ahLst/>
            <a:cxnLst/>
            <a:rect l="l" t="t" r="r" b="b"/>
            <a:pathLst>
              <a:path w="883920" h="0">
                <a:moveTo>
                  <a:pt x="0" y="0"/>
                </a:moveTo>
                <a:lnTo>
                  <a:pt x="883419" y="0"/>
                </a:lnTo>
              </a:path>
            </a:pathLst>
          </a:custGeom>
          <a:ln w="238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 descr=""/>
          <p:cNvSpPr/>
          <p:nvPr/>
        </p:nvSpPr>
        <p:spPr>
          <a:xfrm>
            <a:off x="3796315" y="5389791"/>
            <a:ext cx="883919" cy="0"/>
          </a:xfrm>
          <a:custGeom>
            <a:avLst/>
            <a:gdLst/>
            <a:ahLst/>
            <a:cxnLst/>
            <a:rect l="l" t="t" r="r" b="b"/>
            <a:pathLst>
              <a:path w="883920" h="0">
                <a:moveTo>
                  <a:pt x="0" y="0"/>
                </a:moveTo>
                <a:lnTo>
                  <a:pt x="883419" y="0"/>
                </a:lnTo>
              </a:path>
            </a:pathLst>
          </a:custGeom>
          <a:ln w="238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 descr=""/>
          <p:cNvSpPr/>
          <p:nvPr/>
        </p:nvSpPr>
        <p:spPr>
          <a:xfrm>
            <a:off x="1719086" y="6749135"/>
            <a:ext cx="1313815" cy="0"/>
          </a:xfrm>
          <a:custGeom>
            <a:avLst/>
            <a:gdLst/>
            <a:ahLst/>
            <a:cxnLst/>
            <a:rect l="l" t="t" r="r" b="b"/>
            <a:pathLst>
              <a:path w="1313814" h="0">
                <a:moveTo>
                  <a:pt x="0" y="0"/>
                </a:moveTo>
                <a:lnTo>
                  <a:pt x="1313190" y="0"/>
                </a:lnTo>
              </a:path>
            </a:pathLst>
          </a:custGeom>
          <a:ln w="238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 descr=""/>
          <p:cNvSpPr/>
          <p:nvPr/>
        </p:nvSpPr>
        <p:spPr>
          <a:xfrm>
            <a:off x="8977451" y="6892224"/>
            <a:ext cx="836294" cy="0"/>
          </a:xfrm>
          <a:custGeom>
            <a:avLst/>
            <a:gdLst/>
            <a:ahLst/>
            <a:cxnLst/>
            <a:rect l="l" t="t" r="r" b="b"/>
            <a:pathLst>
              <a:path w="836295" h="0">
                <a:moveTo>
                  <a:pt x="0" y="0"/>
                </a:moveTo>
                <a:lnTo>
                  <a:pt x="835666" y="0"/>
                </a:lnTo>
              </a:path>
            </a:pathLst>
          </a:custGeom>
          <a:ln w="238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 descr=""/>
          <p:cNvSpPr/>
          <p:nvPr/>
        </p:nvSpPr>
        <p:spPr>
          <a:xfrm>
            <a:off x="2483124" y="7667289"/>
            <a:ext cx="477520" cy="0"/>
          </a:xfrm>
          <a:custGeom>
            <a:avLst/>
            <a:gdLst/>
            <a:ahLst/>
            <a:cxnLst/>
            <a:rect l="l" t="t" r="r" b="b"/>
            <a:pathLst>
              <a:path w="477519" h="0">
                <a:moveTo>
                  <a:pt x="0" y="0"/>
                </a:moveTo>
                <a:lnTo>
                  <a:pt x="477523" y="0"/>
                </a:lnTo>
              </a:path>
            </a:pathLst>
          </a:custGeom>
          <a:ln w="238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 descr=""/>
          <p:cNvSpPr/>
          <p:nvPr/>
        </p:nvSpPr>
        <p:spPr>
          <a:xfrm>
            <a:off x="2220486" y="7881922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 h="0">
                <a:moveTo>
                  <a:pt x="0" y="0"/>
                </a:moveTo>
                <a:lnTo>
                  <a:pt x="644657" y="0"/>
                </a:lnTo>
              </a:path>
            </a:pathLst>
          </a:custGeom>
          <a:ln w="119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 descr=""/>
          <p:cNvSpPr/>
          <p:nvPr/>
        </p:nvSpPr>
        <p:spPr>
          <a:xfrm>
            <a:off x="3772439" y="8323113"/>
            <a:ext cx="836294" cy="0"/>
          </a:xfrm>
          <a:custGeom>
            <a:avLst/>
            <a:gdLst/>
            <a:ahLst/>
            <a:cxnLst/>
            <a:rect l="l" t="t" r="r" b="b"/>
            <a:pathLst>
              <a:path w="836295" h="0">
                <a:moveTo>
                  <a:pt x="0" y="0"/>
                </a:moveTo>
                <a:lnTo>
                  <a:pt x="835666" y="0"/>
                </a:lnTo>
              </a:path>
            </a:pathLst>
          </a:custGeom>
          <a:ln w="238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 descr=""/>
          <p:cNvSpPr/>
          <p:nvPr/>
        </p:nvSpPr>
        <p:spPr>
          <a:xfrm>
            <a:off x="6756964" y="12925806"/>
            <a:ext cx="764540" cy="0"/>
          </a:xfrm>
          <a:custGeom>
            <a:avLst/>
            <a:gdLst/>
            <a:ahLst/>
            <a:cxnLst/>
            <a:rect l="l" t="t" r="r" b="b"/>
            <a:pathLst>
              <a:path w="764540" h="0">
                <a:moveTo>
                  <a:pt x="0" y="0"/>
                </a:moveTo>
                <a:lnTo>
                  <a:pt x="764038" y="0"/>
                </a:lnTo>
              </a:path>
            </a:pathLst>
          </a:custGeom>
          <a:ln w="476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 descr=""/>
          <p:cNvSpPr/>
          <p:nvPr/>
        </p:nvSpPr>
        <p:spPr>
          <a:xfrm>
            <a:off x="3032277" y="13033122"/>
            <a:ext cx="1791335" cy="0"/>
          </a:xfrm>
          <a:custGeom>
            <a:avLst/>
            <a:gdLst/>
            <a:ahLst/>
            <a:cxnLst/>
            <a:rect l="l" t="t" r="r" b="b"/>
            <a:pathLst>
              <a:path w="1791335" h="0">
                <a:moveTo>
                  <a:pt x="0" y="0"/>
                </a:moveTo>
                <a:lnTo>
                  <a:pt x="1790714" y="0"/>
                </a:lnTo>
              </a:path>
            </a:pathLst>
          </a:custGeom>
          <a:ln w="238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 descr=""/>
          <p:cNvSpPr/>
          <p:nvPr/>
        </p:nvSpPr>
        <p:spPr>
          <a:xfrm>
            <a:off x="8714813" y="13665099"/>
            <a:ext cx="645160" cy="0"/>
          </a:xfrm>
          <a:custGeom>
            <a:avLst/>
            <a:gdLst/>
            <a:ahLst/>
            <a:cxnLst/>
            <a:rect l="l" t="t" r="r" b="b"/>
            <a:pathLst>
              <a:path w="645159" h="0">
                <a:moveTo>
                  <a:pt x="0" y="0"/>
                </a:moveTo>
                <a:lnTo>
                  <a:pt x="644657" y="0"/>
                </a:lnTo>
              </a:path>
            </a:pathLst>
          </a:custGeom>
          <a:ln w="238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 descr=""/>
          <p:cNvSpPr/>
          <p:nvPr/>
        </p:nvSpPr>
        <p:spPr>
          <a:xfrm>
            <a:off x="1384819" y="13724718"/>
            <a:ext cx="1409065" cy="0"/>
          </a:xfrm>
          <a:custGeom>
            <a:avLst/>
            <a:gdLst/>
            <a:ahLst/>
            <a:cxnLst/>
            <a:rect l="l" t="t" r="r" b="b"/>
            <a:pathLst>
              <a:path w="1409064" h="0">
                <a:moveTo>
                  <a:pt x="0" y="0"/>
                </a:moveTo>
                <a:lnTo>
                  <a:pt x="1408695" y="0"/>
                </a:lnTo>
              </a:path>
            </a:pathLst>
          </a:custGeom>
          <a:ln w="238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 descr=""/>
          <p:cNvSpPr/>
          <p:nvPr/>
        </p:nvSpPr>
        <p:spPr>
          <a:xfrm>
            <a:off x="6231688" y="13987048"/>
            <a:ext cx="1814830" cy="0"/>
          </a:xfrm>
          <a:custGeom>
            <a:avLst/>
            <a:gdLst/>
            <a:ahLst/>
            <a:cxnLst/>
            <a:rect l="l" t="t" r="r" b="b"/>
            <a:pathLst>
              <a:path w="1814829" h="0">
                <a:moveTo>
                  <a:pt x="0" y="0"/>
                </a:moveTo>
                <a:lnTo>
                  <a:pt x="1814591" y="0"/>
                </a:lnTo>
              </a:path>
            </a:pathLst>
          </a:custGeom>
          <a:ln w="357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 descr=""/>
          <p:cNvSpPr/>
          <p:nvPr/>
        </p:nvSpPr>
        <p:spPr>
          <a:xfrm>
            <a:off x="5252763" y="13987048"/>
            <a:ext cx="859790" cy="0"/>
          </a:xfrm>
          <a:custGeom>
            <a:avLst/>
            <a:gdLst/>
            <a:ahLst/>
            <a:cxnLst/>
            <a:rect l="l" t="t" r="r" b="b"/>
            <a:pathLst>
              <a:path w="859789" h="0">
                <a:moveTo>
                  <a:pt x="0" y="0"/>
                </a:moveTo>
                <a:lnTo>
                  <a:pt x="859543" y="0"/>
                </a:lnTo>
              </a:path>
            </a:pathLst>
          </a:custGeom>
          <a:ln w="238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 descr=""/>
          <p:cNvSpPr/>
          <p:nvPr/>
        </p:nvSpPr>
        <p:spPr>
          <a:xfrm>
            <a:off x="8619307" y="13987048"/>
            <a:ext cx="740410" cy="0"/>
          </a:xfrm>
          <a:custGeom>
            <a:avLst/>
            <a:gdLst/>
            <a:ahLst/>
            <a:cxnLst/>
            <a:rect l="l" t="t" r="r" b="b"/>
            <a:pathLst>
              <a:path w="740409" h="0">
                <a:moveTo>
                  <a:pt x="0" y="0"/>
                </a:moveTo>
                <a:lnTo>
                  <a:pt x="740162" y="0"/>
                </a:lnTo>
              </a:path>
            </a:pathLst>
          </a:custGeom>
          <a:ln w="357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 descr=""/>
          <p:cNvSpPr/>
          <p:nvPr/>
        </p:nvSpPr>
        <p:spPr>
          <a:xfrm>
            <a:off x="1384819" y="14225530"/>
            <a:ext cx="1242060" cy="0"/>
          </a:xfrm>
          <a:custGeom>
            <a:avLst/>
            <a:gdLst/>
            <a:ahLst/>
            <a:cxnLst/>
            <a:rect l="l" t="t" r="r" b="b"/>
            <a:pathLst>
              <a:path w="1242060" h="0">
                <a:moveTo>
                  <a:pt x="0" y="0"/>
                </a:moveTo>
                <a:lnTo>
                  <a:pt x="1241562" y="0"/>
                </a:lnTo>
              </a:path>
            </a:pathLst>
          </a:custGeom>
          <a:ln w="238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 descr=""/>
          <p:cNvSpPr/>
          <p:nvPr/>
        </p:nvSpPr>
        <p:spPr>
          <a:xfrm>
            <a:off x="3032277" y="14547481"/>
            <a:ext cx="2435860" cy="0"/>
          </a:xfrm>
          <a:custGeom>
            <a:avLst/>
            <a:gdLst/>
            <a:ahLst/>
            <a:cxnLst/>
            <a:rect l="l" t="t" r="r" b="b"/>
            <a:pathLst>
              <a:path w="2435860" h="0">
                <a:moveTo>
                  <a:pt x="0" y="0"/>
                </a:moveTo>
                <a:lnTo>
                  <a:pt x="2435372" y="0"/>
                </a:lnTo>
              </a:path>
            </a:pathLst>
          </a:custGeom>
          <a:ln w="357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 descr=""/>
          <p:cNvSpPr/>
          <p:nvPr/>
        </p:nvSpPr>
        <p:spPr>
          <a:xfrm>
            <a:off x="1384819" y="14857507"/>
            <a:ext cx="1719580" cy="0"/>
          </a:xfrm>
          <a:custGeom>
            <a:avLst/>
            <a:gdLst/>
            <a:ahLst/>
            <a:cxnLst/>
            <a:rect l="l" t="t" r="r" b="b"/>
            <a:pathLst>
              <a:path w="1719580" h="0">
                <a:moveTo>
                  <a:pt x="0" y="0"/>
                </a:moveTo>
                <a:lnTo>
                  <a:pt x="1719086" y="0"/>
                </a:lnTo>
              </a:path>
            </a:pathLst>
          </a:custGeom>
          <a:ln w="715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 descr=""/>
          <p:cNvSpPr/>
          <p:nvPr/>
        </p:nvSpPr>
        <p:spPr>
          <a:xfrm>
            <a:off x="8690936" y="15608723"/>
            <a:ext cx="1743075" cy="0"/>
          </a:xfrm>
          <a:custGeom>
            <a:avLst/>
            <a:gdLst/>
            <a:ahLst/>
            <a:cxnLst/>
            <a:rect l="l" t="t" r="r" b="b"/>
            <a:pathLst>
              <a:path w="1743075" h="0">
                <a:moveTo>
                  <a:pt x="0" y="0"/>
                </a:moveTo>
                <a:lnTo>
                  <a:pt x="1742962" y="0"/>
                </a:lnTo>
              </a:path>
            </a:pathLst>
          </a:custGeom>
          <a:ln w="596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 descr=""/>
          <p:cNvSpPr/>
          <p:nvPr/>
        </p:nvSpPr>
        <p:spPr>
          <a:xfrm>
            <a:off x="6804717" y="15608723"/>
            <a:ext cx="549275" cy="0"/>
          </a:xfrm>
          <a:custGeom>
            <a:avLst/>
            <a:gdLst/>
            <a:ahLst/>
            <a:cxnLst/>
            <a:rect l="l" t="t" r="r" b="b"/>
            <a:pathLst>
              <a:path w="549275" h="0">
                <a:moveTo>
                  <a:pt x="0" y="0"/>
                </a:moveTo>
                <a:lnTo>
                  <a:pt x="549152" y="0"/>
                </a:lnTo>
              </a:path>
            </a:pathLst>
          </a:custGeom>
          <a:ln w="596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 descr=""/>
          <p:cNvSpPr/>
          <p:nvPr/>
        </p:nvSpPr>
        <p:spPr>
          <a:xfrm>
            <a:off x="3700810" y="17063460"/>
            <a:ext cx="3128010" cy="0"/>
          </a:xfrm>
          <a:custGeom>
            <a:avLst/>
            <a:gdLst/>
            <a:ahLst/>
            <a:cxnLst/>
            <a:rect l="l" t="t" r="r" b="b"/>
            <a:pathLst>
              <a:path w="3128009" h="0">
                <a:moveTo>
                  <a:pt x="0" y="0"/>
                </a:moveTo>
                <a:lnTo>
                  <a:pt x="3127782" y="0"/>
                </a:lnTo>
              </a:path>
            </a:pathLst>
          </a:custGeom>
          <a:ln w="834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 descr=""/>
          <p:cNvSpPr/>
          <p:nvPr/>
        </p:nvSpPr>
        <p:spPr>
          <a:xfrm>
            <a:off x="1265438" y="17445031"/>
            <a:ext cx="2388235" cy="0"/>
          </a:xfrm>
          <a:custGeom>
            <a:avLst/>
            <a:gdLst/>
            <a:ahLst/>
            <a:cxnLst/>
            <a:rect l="l" t="t" r="r" b="b"/>
            <a:pathLst>
              <a:path w="2388235" h="0">
                <a:moveTo>
                  <a:pt x="0" y="0"/>
                </a:moveTo>
                <a:lnTo>
                  <a:pt x="2387619" y="0"/>
                </a:lnTo>
              </a:path>
            </a:pathLst>
          </a:custGeom>
          <a:ln w="953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 descr=""/>
          <p:cNvSpPr/>
          <p:nvPr/>
        </p:nvSpPr>
        <p:spPr>
          <a:xfrm>
            <a:off x="1432571" y="18196247"/>
            <a:ext cx="6256020" cy="0"/>
          </a:xfrm>
          <a:custGeom>
            <a:avLst/>
            <a:gdLst/>
            <a:ahLst/>
            <a:cxnLst/>
            <a:rect l="l" t="t" r="r" b="b"/>
            <a:pathLst>
              <a:path w="6256020" h="0">
                <a:moveTo>
                  <a:pt x="0" y="0"/>
                </a:moveTo>
                <a:lnTo>
                  <a:pt x="6255564" y="0"/>
                </a:lnTo>
              </a:path>
            </a:pathLst>
          </a:custGeom>
          <a:ln w="357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 descr=""/>
          <p:cNvSpPr/>
          <p:nvPr/>
        </p:nvSpPr>
        <p:spPr>
          <a:xfrm>
            <a:off x="1778776" y="10827169"/>
            <a:ext cx="0" cy="1359535"/>
          </a:xfrm>
          <a:custGeom>
            <a:avLst/>
            <a:gdLst/>
            <a:ahLst/>
            <a:cxnLst/>
            <a:rect l="l" t="t" r="r" b="b"/>
            <a:pathLst>
              <a:path w="0" h="1359534">
                <a:moveTo>
                  <a:pt x="0" y="1359344"/>
                </a:moveTo>
                <a:lnTo>
                  <a:pt x="0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 descr=""/>
          <p:cNvSpPr/>
          <p:nvPr/>
        </p:nvSpPr>
        <p:spPr>
          <a:xfrm>
            <a:off x="1778776" y="12913882"/>
            <a:ext cx="0" cy="751840"/>
          </a:xfrm>
          <a:custGeom>
            <a:avLst/>
            <a:gdLst/>
            <a:ahLst/>
            <a:cxnLst/>
            <a:rect l="l" t="t" r="r" b="b"/>
            <a:pathLst>
              <a:path w="0" h="751840">
                <a:moveTo>
                  <a:pt x="0" y="751216"/>
                </a:moveTo>
                <a:lnTo>
                  <a:pt x="0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9" name="object 109" descr=""/>
          <p:cNvGrpSpPr/>
          <p:nvPr/>
        </p:nvGrpSpPr>
        <p:grpSpPr>
          <a:xfrm>
            <a:off x="8213412" y="5544804"/>
            <a:ext cx="1205865" cy="1025525"/>
            <a:chOff x="8213412" y="5544804"/>
            <a:chExt cx="1205865" cy="1025525"/>
          </a:xfrm>
        </p:grpSpPr>
        <p:sp>
          <p:nvSpPr>
            <p:cNvPr id="110" name="object 110" descr=""/>
            <p:cNvSpPr/>
            <p:nvPr/>
          </p:nvSpPr>
          <p:spPr>
            <a:xfrm>
              <a:off x="8213412" y="6021767"/>
              <a:ext cx="1205865" cy="0"/>
            </a:xfrm>
            <a:custGeom>
              <a:avLst/>
              <a:gdLst/>
              <a:ahLst/>
              <a:cxnLst/>
              <a:rect l="l" t="t" r="r" b="b"/>
              <a:pathLst>
                <a:path w="1205865" h="0">
                  <a:moveTo>
                    <a:pt x="0" y="0"/>
                  </a:moveTo>
                  <a:lnTo>
                    <a:pt x="1205748" y="0"/>
                  </a:lnTo>
                </a:path>
              </a:pathLst>
            </a:custGeom>
            <a:ln w="238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9407222" y="5544804"/>
              <a:ext cx="0" cy="1025525"/>
            </a:xfrm>
            <a:custGeom>
              <a:avLst/>
              <a:gdLst/>
              <a:ahLst/>
              <a:cxnLst/>
              <a:rect l="l" t="t" r="r" b="b"/>
              <a:pathLst>
                <a:path w="0" h="1025525">
                  <a:moveTo>
                    <a:pt x="0" y="1025470"/>
                  </a:moveTo>
                  <a:lnTo>
                    <a:pt x="0" y="0"/>
                  </a:lnTo>
                </a:path>
              </a:pathLst>
            </a:custGeom>
            <a:ln w="119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2" name="object 112" descr=""/>
          <p:cNvGrpSpPr/>
          <p:nvPr/>
        </p:nvGrpSpPr>
        <p:grpSpPr>
          <a:xfrm>
            <a:off x="9765365" y="5544804"/>
            <a:ext cx="1301750" cy="1395730"/>
            <a:chOff x="9765365" y="5544804"/>
            <a:chExt cx="1301750" cy="1395730"/>
          </a:xfrm>
        </p:grpSpPr>
        <p:sp>
          <p:nvSpPr>
            <p:cNvPr id="113" name="object 113" descr=""/>
            <p:cNvSpPr/>
            <p:nvPr/>
          </p:nvSpPr>
          <p:spPr>
            <a:xfrm>
              <a:off x="9765365" y="5544804"/>
              <a:ext cx="1301750" cy="775335"/>
            </a:xfrm>
            <a:custGeom>
              <a:avLst/>
              <a:gdLst/>
              <a:ahLst/>
              <a:cxnLst/>
              <a:rect l="l" t="t" r="r" b="b"/>
              <a:pathLst>
                <a:path w="1301750" h="775335">
                  <a:moveTo>
                    <a:pt x="11938" y="775064"/>
                  </a:moveTo>
                  <a:lnTo>
                    <a:pt x="11938" y="0"/>
                  </a:lnTo>
                </a:path>
                <a:path w="1301750" h="775335">
                  <a:moveTo>
                    <a:pt x="0" y="476962"/>
                  </a:moveTo>
                  <a:lnTo>
                    <a:pt x="1301252" y="476962"/>
                  </a:lnTo>
                </a:path>
                <a:path w="1301750" h="775335">
                  <a:moveTo>
                    <a:pt x="477523" y="488887"/>
                  </a:moveTo>
                  <a:lnTo>
                    <a:pt x="477523" y="0"/>
                  </a:lnTo>
                </a:path>
              </a:pathLst>
            </a:custGeom>
            <a:ln w="238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10242889" y="6009843"/>
              <a:ext cx="0" cy="429895"/>
            </a:xfrm>
            <a:custGeom>
              <a:avLst/>
              <a:gdLst/>
              <a:ahLst/>
              <a:cxnLst/>
              <a:rect l="l" t="t" r="r" b="b"/>
              <a:pathLst>
                <a:path w="0" h="429895">
                  <a:moveTo>
                    <a:pt x="0" y="429266"/>
                  </a:moveTo>
                  <a:lnTo>
                    <a:pt x="0" y="0"/>
                  </a:lnTo>
                </a:path>
              </a:pathLst>
            </a:custGeom>
            <a:ln w="358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9765365" y="6391413"/>
              <a:ext cx="489584" cy="548640"/>
            </a:xfrm>
            <a:custGeom>
              <a:avLst/>
              <a:gdLst/>
              <a:ahLst/>
              <a:cxnLst/>
              <a:rect l="l" t="t" r="r" b="b"/>
              <a:pathLst>
                <a:path w="489584" h="548640">
                  <a:moveTo>
                    <a:pt x="17907" y="548507"/>
                  </a:moveTo>
                  <a:lnTo>
                    <a:pt x="17907" y="0"/>
                  </a:lnTo>
                </a:path>
                <a:path w="489584" h="548640">
                  <a:moveTo>
                    <a:pt x="0" y="178861"/>
                  </a:moveTo>
                  <a:lnTo>
                    <a:pt x="489462" y="178861"/>
                  </a:lnTo>
                </a:path>
                <a:path w="489584" h="548640">
                  <a:moveTo>
                    <a:pt x="477523" y="190785"/>
                  </a:moveTo>
                  <a:lnTo>
                    <a:pt x="477523" y="47696"/>
                  </a:lnTo>
                </a:path>
              </a:pathLst>
            </a:custGeom>
            <a:ln w="238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6" name="object 116" descr=""/>
          <p:cNvSpPr/>
          <p:nvPr/>
        </p:nvSpPr>
        <p:spPr>
          <a:xfrm>
            <a:off x="3068091" y="8931241"/>
            <a:ext cx="0" cy="727710"/>
          </a:xfrm>
          <a:custGeom>
            <a:avLst/>
            <a:gdLst/>
            <a:ahLst/>
            <a:cxnLst/>
            <a:rect l="l" t="t" r="r" b="b"/>
            <a:pathLst>
              <a:path w="0" h="727709">
                <a:moveTo>
                  <a:pt x="0" y="727368"/>
                </a:moveTo>
                <a:lnTo>
                  <a:pt x="0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17" name="object 117" descr=""/>
          <p:cNvGrpSpPr/>
          <p:nvPr/>
        </p:nvGrpSpPr>
        <p:grpSpPr>
          <a:xfrm>
            <a:off x="3414296" y="9110102"/>
            <a:ext cx="859790" cy="560705"/>
            <a:chOff x="3414296" y="9110102"/>
            <a:chExt cx="859790" cy="560705"/>
          </a:xfrm>
        </p:grpSpPr>
        <p:sp>
          <p:nvSpPr>
            <p:cNvPr id="118" name="object 118" descr=""/>
            <p:cNvSpPr/>
            <p:nvPr/>
          </p:nvSpPr>
          <p:spPr>
            <a:xfrm>
              <a:off x="3414296" y="9122026"/>
              <a:ext cx="847725" cy="0"/>
            </a:xfrm>
            <a:custGeom>
              <a:avLst/>
              <a:gdLst/>
              <a:ahLst/>
              <a:cxnLst/>
              <a:rect l="l" t="t" r="r" b="b"/>
              <a:pathLst>
                <a:path w="847725" h="0">
                  <a:moveTo>
                    <a:pt x="0" y="0"/>
                  </a:moveTo>
                  <a:lnTo>
                    <a:pt x="847605" y="0"/>
                  </a:lnTo>
                </a:path>
              </a:pathLst>
            </a:custGeom>
            <a:ln w="238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3688872" y="9110102"/>
              <a:ext cx="0" cy="560705"/>
            </a:xfrm>
            <a:custGeom>
              <a:avLst/>
              <a:gdLst/>
              <a:ahLst/>
              <a:cxnLst/>
              <a:rect l="l" t="t" r="r" b="b"/>
              <a:pathLst>
                <a:path w="0" h="560704">
                  <a:moveTo>
                    <a:pt x="0" y="560431"/>
                  </a:moveTo>
                  <a:lnTo>
                    <a:pt x="0" y="0"/>
                  </a:lnTo>
                </a:path>
              </a:pathLst>
            </a:custGeom>
            <a:ln w="119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4261901" y="9122026"/>
              <a:ext cx="0" cy="548640"/>
            </a:xfrm>
            <a:custGeom>
              <a:avLst/>
              <a:gdLst/>
              <a:ahLst/>
              <a:cxnLst/>
              <a:rect l="l" t="t" r="r" b="b"/>
              <a:pathLst>
                <a:path w="0" h="548640">
                  <a:moveTo>
                    <a:pt x="0" y="548507"/>
                  </a:moveTo>
                  <a:lnTo>
                    <a:pt x="0" y="0"/>
                  </a:lnTo>
                </a:path>
              </a:pathLst>
            </a:custGeom>
            <a:ln w="238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1" name="object 121" descr=""/>
          <p:cNvSpPr/>
          <p:nvPr/>
        </p:nvSpPr>
        <p:spPr>
          <a:xfrm>
            <a:off x="5264701" y="9229342"/>
            <a:ext cx="0" cy="441325"/>
          </a:xfrm>
          <a:custGeom>
            <a:avLst/>
            <a:gdLst/>
            <a:ahLst/>
            <a:cxnLst/>
            <a:rect l="l" t="t" r="r" b="b"/>
            <a:pathLst>
              <a:path w="0" h="441325">
                <a:moveTo>
                  <a:pt x="0" y="441190"/>
                </a:moveTo>
                <a:lnTo>
                  <a:pt x="0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 descr=""/>
          <p:cNvSpPr/>
          <p:nvPr/>
        </p:nvSpPr>
        <p:spPr>
          <a:xfrm>
            <a:off x="5969049" y="9229342"/>
            <a:ext cx="0" cy="226695"/>
          </a:xfrm>
          <a:custGeom>
            <a:avLst/>
            <a:gdLst/>
            <a:ahLst/>
            <a:cxnLst/>
            <a:rect l="l" t="t" r="r" b="b"/>
            <a:pathLst>
              <a:path w="0" h="226695">
                <a:moveTo>
                  <a:pt x="0" y="226557"/>
                </a:moveTo>
                <a:lnTo>
                  <a:pt x="0" y="0"/>
                </a:lnTo>
              </a:path>
            </a:pathLst>
          </a:custGeom>
          <a:ln w="238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23" name="object 123" descr=""/>
          <p:cNvGrpSpPr/>
          <p:nvPr/>
        </p:nvGrpSpPr>
        <p:grpSpPr>
          <a:xfrm>
            <a:off x="2936772" y="9455900"/>
            <a:ext cx="3068320" cy="1264285"/>
            <a:chOff x="2936772" y="9455900"/>
            <a:chExt cx="3068320" cy="1264285"/>
          </a:xfrm>
        </p:grpSpPr>
        <p:sp>
          <p:nvSpPr>
            <p:cNvPr id="124" name="object 124" descr=""/>
            <p:cNvSpPr/>
            <p:nvPr/>
          </p:nvSpPr>
          <p:spPr>
            <a:xfrm>
              <a:off x="2936772" y="9634761"/>
              <a:ext cx="3056255" cy="0"/>
            </a:xfrm>
            <a:custGeom>
              <a:avLst/>
              <a:gdLst/>
              <a:ahLst/>
              <a:cxnLst/>
              <a:rect l="l" t="t" r="r" b="b"/>
              <a:pathLst>
                <a:path w="3056254" h="0">
                  <a:moveTo>
                    <a:pt x="0" y="0"/>
                  </a:moveTo>
                  <a:lnTo>
                    <a:pt x="3056153" y="0"/>
                  </a:lnTo>
                </a:path>
              </a:pathLst>
            </a:custGeom>
            <a:ln w="59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3068091" y="9610913"/>
              <a:ext cx="1922145" cy="1109345"/>
            </a:xfrm>
            <a:custGeom>
              <a:avLst/>
              <a:gdLst/>
              <a:ahLst/>
              <a:cxnLst/>
              <a:rect l="l" t="t" r="r" b="b"/>
              <a:pathLst>
                <a:path w="1922145" h="1109345">
                  <a:moveTo>
                    <a:pt x="0" y="1025470"/>
                  </a:moveTo>
                  <a:lnTo>
                    <a:pt x="0" y="11924"/>
                  </a:lnTo>
                </a:path>
                <a:path w="1922145" h="1109345">
                  <a:moveTo>
                    <a:pt x="620781" y="679672"/>
                  </a:moveTo>
                  <a:lnTo>
                    <a:pt x="620781" y="0"/>
                  </a:lnTo>
                </a:path>
                <a:path w="1922145" h="1109345">
                  <a:moveTo>
                    <a:pt x="1492262" y="822761"/>
                  </a:moveTo>
                  <a:lnTo>
                    <a:pt x="1492262" y="0"/>
                  </a:lnTo>
                </a:path>
                <a:path w="1922145" h="1109345">
                  <a:moveTo>
                    <a:pt x="1922034" y="1108938"/>
                  </a:moveTo>
                  <a:lnTo>
                    <a:pt x="1922034" y="0"/>
                  </a:lnTo>
                </a:path>
              </a:pathLst>
            </a:custGeom>
            <a:ln w="357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5969049" y="9455900"/>
              <a:ext cx="0" cy="1264285"/>
            </a:xfrm>
            <a:custGeom>
              <a:avLst/>
              <a:gdLst/>
              <a:ahLst/>
              <a:cxnLst/>
              <a:rect l="l" t="t" r="r" b="b"/>
              <a:pathLst>
                <a:path w="0" h="1264284">
                  <a:moveTo>
                    <a:pt x="0" y="1263951"/>
                  </a:moveTo>
                  <a:lnTo>
                    <a:pt x="0" y="0"/>
                  </a:lnTo>
                </a:path>
              </a:pathLst>
            </a:custGeom>
            <a:ln w="596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5264701" y="10111724"/>
              <a:ext cx="740410" cy="0"/>
            </a:xfrm>
            <a:custGeom>
              <a:avLst/>
              <a:gdLst/>
              <a:ahLst/>
              <a:cxnLst/>
              <a:rect l="l" t="t" r="r" b="b"/>
              <a:pathLst>
                <a:path w="740410" h="0">
                  <a:moveTo>
                    <a:pt x="0" y="0"/>
                  </a:moveTo>
                  <a:lnTo>
                    <a:pt x="740162" y="0"/>
                  </a:lnTo>
                </a:path>
              </a:pathLst>
            </a:custGeom>
            <a:ln w="119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4261901" y="10636383"/>
              <a:ext cx="1217930" cy="0"/>
            </a:xfrm>
            <a:custGeom>
              <a:avLst/>
              <a:gdLst/>
              <a:ahLst/>
              <a:cxnLst/>
              <a:rect l="l" t="t" r="r" b="b"/>
              <a:pathLst>
                <a:path w="1217929" h="0">
                  <a:moveTo>
                    <a:pt x="0" y="0"/>
                  </a:moveTo>
                  <a:lnTo>
                    <a:pt x="1217686" y="0"/>
                  </a:lnTo>
                </a:path>
              </a:pathLst>
            </a:custGeom>
            <a:ln w="238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5479587" y="10636383"/>
              <a:ext cx="513715" cy="0"/>
            </a:xfrm>
            <a:custGeom>
              <a:avLst/>
              <a:gdLst/>
              <a:ahLst/>
              <a:cxnLst/>
              <a:rect l="l" t="t" r="r" b="b"/>
              <a:pathLst>
                <a:path w="513714" h="0">
                  <a:moveTo>
                    <a:pt x="0" y="0"/>
                  </a:moveTo>
                  <a:lnTo>
                    <a:pt x="513338" y="0"/>
                  </a:lnTo>
                </a:path>
              </a:pathLst>
            </a:custGeom>
            <a:ln w="715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3068091" y="10636383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w="0" h="83820">
                  <a:moveTo>
                    <a:pt x="0" y="83468"/>
                  </a:moveTo>
                  <a:lnTo>
                    <a:pt x="0" y="0"/>
                  </a:lnTo>
                </a:path>
              </a:pathLst>
            </a:custGeom>
            <a:ln w="238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1" name="object 131" descr=""/>
          <p:cNvSpPr/>
          <p:nvPr/>
        </p:nvSpPr>
        <p:spPr>
          <a:xfrm>
            <a:off x="7485188" y="13450465"/>
            <a:ext cx="573405" cy="0"/>
          </a:xfrm>
          <a:custGeom>
            <a:avLst/>
            <a:gdLst/>
            <a:ahLst/>
            <a:cxnLst/>
            <a:rect l="l" t="t" r="r" b="b"/>
            <a:pathLst>
              <a:path w="573404" h="0">
                <a:moveTo>
                  <a:pt x="0" y="0"/>
                </a:moveTo>
                <a:lnTo>
                  <a:pt x="573028" y="0"/>
                </a:lnTo>
              </a:path>
            </a:pathLst>
          </a:custGeom>
          <a:ln w="238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 descr=""/>
          <p:cNvSpPr/>
          <p:nvPr/>
        </p:nvSpPr>
        <p:spPr>
          <a:xfrm>
            <a:off x="7962712" y="13677022"/>
            <a:ext cx="0" cy="334010"/>
          </a:xfrm>
          <a:custGeom>
            <a:avLst/>
            <a:gdLst/>
            <a:ahLst/>
            <a:cxnLst/>
            <a:rect l="l" t="t" r="r" b="b"/>
            <a:pathLst>
              <a:path w="0" h="334009">
                <a:moveTo>
                  <a:pt x="0" y="333874"/>
                </a:moveTo>
                <a:lnTo>
                  <a:pt x="0" y="0"/>
                </a:lnTo>
              </a:path>
            </a:pathLst>
          </a:custGeom>
          <a:ln w="238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 descr=""/>
          <p:cNvSpPr txBox="1"/>
          <p:nvPr/>
        </p:nvSpPr>
        <p:spPr>
          <a:xfrm>
            <a:off x="8445296" y="589572"/>
            <a:ext cx="4208145" cy="10820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721610">
              <a:lnSpc>
                <a:spcPts val="2205"/>
              </a:lnSpc>
              <a:spcBef>
                <a:spcPts val="125"/>
              </a:spcBef>
            </a:pPr>
            <a:r>
              <a:rPr dirty="0" sz="1900" spc="70">
                <a:solidFill>
                  <a:srgbClr val="212121"/>
                </a:solidFill>
                <a:latin typeface="Arial"/>
                <a:cs typeface="Arial"/>
              </a:rPr>
              <a:t>Proposal</a:t>
            </a:r>
            <a:r>
              <a:rPr dirty="0" sz="1900" spc="3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900" spc="50">
                <a:solidFill>
                  <a:srgbClr val="343434"/>
                </a:solidFill>
                <a:latin typeface="Arial"/>
                <a:cs typeface="Arial"/>
              </a:rPr>
              <a:t>for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3704"/>
              </a:lnSpc>
            </a:pPr>
            <a:r>
              <a:rPr dirty="0" sz="3150">
                <a:latin typeface="Arial"/>
                <a:cs typeface="Arial"/>
              </a:rPr>
              <a:t>Manley</a:t>
            </a:r>
            <a:r>
              <a:rPr dirty="0" sz="3150" spc="250">
                <a:latin typeface="Arial"/>
                <a:cs typeface="Arial"/>
              </a:rPr>
              <a:t> </a:t>
            </a:r>
            <a:r>
              <a:rPr dirty="0" sz="3150">
                <a:latin typeface="Arial"/>
                <a:cs typeface="Arial"/>
              </a:rPr>
              <a:t>Street</a:t>
            </a:r>
            <a:r>
              <a:rPr dirty="0" sz="3150" spc="285">
                <a:latin typeface="Arial"/>
                <a:cs typeface="Arial"/>
              </a:rPr>
              <a:t> </a:t>
            </a:r>
            <a:r>
              <a:rPr dirty="0" sz="3150" spc="-10">
                <a:latin typeface="Arial"/>
                <a:cs typeface="Arial"/>
              </a:rPr>
              <a:t>Housing</a:t>
            </a:r>
            <a:endParaRPr sz="3150">
              <a:latin typeface="Arial"/>
              <a:cs typeface="Arial"/>
            </a:endParaRPr>
          </a:p>
          <a:p>
            <a:pPr marL="278765">
              <a:lnSpc>
                <a:spcPct val="100000"/>
              </a:lnSpc>
              <a:spcBef>
                <a:spcPts val="95"/>
              </a:spcBef>
            </a:pPr>
            <a:r>
              <a:rPr dirty="0" sz="1900">
                <a:solidFill>
                  <a:srgbClr val="212121"/>
                </a:solidFill>
                <a:latin typeface="Arial"/>
                <a:cs typeface="Arial"/>
              </a:rPr>
              <a:t>124</a:t>
            </a:r>
            <a:r>
              <a:rPr dirty="0" sz="1900" spc="3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900" spc="80">
                <a:solidFill>
                  <a:srgbClr val="212121"/>
                </a:solidFill>
                <a:latin typeface="Arial"/>
                <a:cs typeface="Arial"/>
              </a:rPr>
              <a:t>Manley</a:t>
            </a:r>
            <a:r>
              <a:rPr dirty="0" sz="1900" spc="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900" spc="55">
                <a:solidFill>
                  <a:srgbClr val="212121"/>
                </a:solidFill>
                <a:latin typeface="Arial"/>
                <a:cs typeface="Arial"/>
              </a:rPr>
              <a:t>Street,</a:t>
            </a:r>
            <a:r>
              <a:rPr dirty="0" sz="1900" spc="7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900" spc="65">
                <a:solidFill>
                  <a:srgbClr val="212121"/>
                </a:solidFill>
                <a:latin typeface="Arial"/>
                <a:cs typeface="Arial"/>
              </a:rPr>
              <a:t>Brockton,</a:t>
            </a:r>
            <a:r>
              <a:rPr dirty="0" sz="1900" spc="12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900" spc="85">
                <a:solidFill>
                  <a:srgbClr val="212121"/>
                </a:solidFill>
                <a:latin typeface="Arial"/>
                <a:cs typeface="Arial"/>
              </a:rPr>
              <a:t>MA</a:t>
            </a:r>
            <a:endParaRPr sz="1900">
              <a:latin typeface="Arial"/>
              <a:cs typeface="Arial"/>
            </a:endParaRPr>
          </a:p>
        </p:txBody>
      </p:sp>
      <p:sp>
        <p:nvSpPr>
          <p:cNvPr id="134" name="object 134" descr=""/>
          <p:cNvSpPr txBox="1"/>
          <p:nvPr/>
        </p:nvSpPr>
        <p:spPr>
          <a:xfrm>
            <a:off x="4368949" y="1907190"/>
            <a:ext cx="2882900" cy="8845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872490">
              <a:lnSpc>
                <a:spcPct val="101499"/>
              </a:lnSpc>
              <a:spcBef>
                <a:spcPts val="95"/>
              </a:spcBef>
            </a:pPr>
            <a:r>
              <a:rPr dirty="0" sz="1850" spc="80">
                <a:solidFill>
                  <a:srgbClr val="212121"/>
                </a:solidFill>
                <a:latin typeface="Arial"/>
                <a:cs typeface="Arial"/>
              </a:rPr>
              <a:t>3</a:t>
            </a:r>
            <a:r>
              <a:rPr dirty="0" sz="1850" spc="1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50" spc="45">
                <a:solidFill>
                  <a:srgbClr val="212121"/>
                </a:solidFill>
                <a:latin typeface="Arial"/>
                <a:cs typeface="Arial"/>
              </a:rPr>
              <a:t>STORY </a:t>
            </a:r>
            <a:r>
              <a:rPr dirty="0" sz="1850" spc="70">
                <a:solidFill>
                  <a:srgbClr val="212121"/>
                </a:solidFill>
                <a:latin typeface="Arial"/>
                <a:cs typeface="Arial"/>
              </a:rPr>
              <a:t>APARTMENT</a:t>
            </a:r>
            <a:r>
              <a:rPr dirty="0" sz="1850" spc="2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50" spc="80">
                <a:solidFill>
                  <a:srgbClr val="212121"/>
                </a:solidFill>
                <a:latin typeface="Arial"/>
                <a:cs typeface="Arial"/>
              </a:rPr>
              <a:t>BUILDING</a:t>
            </a:r>
            <a:endParaRPr sz="1850">
              <a:latin typeface="Arial"/>
              <a:cs typeface="Arial"/>
            </a:endParaRPr>
          </a:p>
          <a:p>
            <a:pPr marL="1119505">
              <a:lnSpc>
                <a:spcPct val="100000"/>
              </a:lnSpc>
              <a:spcBef>
                <a:spcPts val="30"/>
              </a:spcBef>
            </a:pPr>
            <a:r>
              <a:rPr dirty="0" sz="1850" spc="80">
                <a:solidFill>
                  <a:srgbClr val="212121"/>
                </a:solidFill>
                <a:latin typeface="Arial"/>
                <a:cs typeface="Arial"/>
              </a:rPr>
              <a:t>WITH</a:t>
            </a:r>
            <a:endParaRPr sz="1850">
              <a:latin typeface="Arial"/>
              <a:cs typeface="Arial"/>
            </a:endParaRPr>
          </a:p>
        </p:txBody>
      </p:sp>
      <p:sp>
        <p:nvSpPr>
          <p:cNvPr id="135" name="object 135" descr=""/>
          <p:cNvSpPr/>
          <p:nvPr/>
        </p:nvSpPr>
        <p:spPr>
          <a:xfrm>
            <a:off x="1676204" y="3553483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 h="0">
                <a:moveTo>
                  <a:pt x="0" y="0"/>
                </a:moveTo>
                <a:lnTo>
                  <a:pt x="47752" y="0"/>
                </a:lnTo>
              </a:path>
            </a:pathLst>
          </a:custGeom>
          <a:ln w="11924">
            <a:solidFill>
              <a:srgbClr val="C8C8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 descr=""/>
          <p:cNvSpPr txBox="1"/>
          <p:nvPr/>
        </p:nvSpPr>
        <p:spPr>
          <a:xfrm>
            <a:off x="1663504" y="2313617"/>
            <a:ext cx="2799715" cy="1310005"/>
          </a:xfrm>
          <a:prstGeom prst="rect">
            <a:avLst/>
          </a:prstGeom>
        </p:spPr>
        <p:txBody>
          <a:bodyPr wrap="square" lIns="0" tIns="159385" rIns="0" bIns="0" rtlCol="0" vert="horz">
            <a:spAutoFit/>
          </a:bodyPr>
          <a:lstStyle/>
          <a:p>
            <a:pPr marL="40005">
              <a:lnSpc>
                <a:spcPct val="100000"/>
              </a:lnSpc>
              <a:spcBef>
                <a:spcPts val="1255"/>
              </a:spcBef>
              <a:tabLst>
                <a:tab pos="1812289" algn="l"/>
              </a:tabLst>
            </a:pPr>
            <a:r>
              <a:rPr dirty="0" sz="4750" spc="610">
                <a:solidFill>
                  <a:srgbClr val="7C7C7C"/>
                </a:solidFill>
                <a:latin typeface="Times New Roman"/>
                <a:cs typeface="Times New Roman"/>
              </a:rPr>
              <a:t>IL]_</a:t>
            </a:r>
            <a:r>
              <a:rPr dirty="0" sz="4750" spc="-53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2450" spc="120">
                <a:solidFill>
                  <a:srgbClr val="7C7C7C"/>
                </a:solidFill>
                <a:latin typeface="Arial"/>
                <a:cs typeface="Arial"/>
              </a:rPr>
              <a:t>l</a:t>
            </a:r>
            <a:r>
              <a:rPr dirty="0" sz="2450">
                <a:solidFill>
                  <a:srgbClr val="7C7C7C"/>
                </a:solidFill>
                <a:latin typeface="Arial"/>
                <a:cs typeface="Arial"/>
              </a:rPr>
              <a:t>	</a:t>
            </a:r>
            <a:r>
              <a:rPr dirty="0" sz="2450" spc="570">
                <a:solidFill>
                  <a:srgbClr val="7C7C7C"/>
                </a:solidFill>
                <a:latin typeface="Arial"/>
                <a:cs typeface="Arial"/>
              </a:rPr>
              <a:t>-</a:t>
            </a:r>
            <a:r>
              <a:rPr dirty="0" sz="2450" spc="760">
                <a:solidFill>
                  <a:srgbClr val="7C7C7C"/>
                </a:solidFill>
                <a:latin typeface="Arial"/>
                <a:cs typeface="Arial"/>
              </a:rPr>
              <a:t>_-</a:t>
            </a:r>
            <a:r>
              <a:rPr dirty="0" sz="2450" spc="570">
                <a:solidFill>
                  <a:srgbClr val="7C7C7C"/>
                </a:solidFill>
                <a:latin typeface="Arial"/>
                <a:cs typeface="Arial"/>
              </a:rPr>
              <a:t>-</a:t>
            </a:r>
            <a:r>
              <a:rPr dirty="0" sz="2450" spc="425">
                <a:solidFill>
                  <a:srgbClr val="7C7C7C"/>
                </a:solidFill>
                <a:latin typeface="Arial"/>
                <a:cs typeface="Arial"/>
              </a:rPr>
              <a:t>,</a:t>
            </a: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  <a:tabLst>
                <a:tab pos="746125" algn="l"/>
              </a:tabLst>
            </a:pPr>
            <a:r>
              <a:rPr dirty="0" sz="2250" spc="-340">
                <a:solidFill>
                  <a:srgbClr val="C8C8C8"/>
                </a:solidFill>
                <a:latin typeface="Arial"/>
                <a:cs typeface="Arial"/>
              </a:rPr>
              <a:t>1</a:t>
            </a:r>
            <a:r>
              <a:rPr dirty="0" sz="2250">
                <a:solidFill>
                  <a:srgbClr val="C8C8C8"/>
                </a:solidFill>
                <a:latin typeface="Arial"/>
                <a:cs typeface="Arial"/>
              </a:rPr>
              <a:t>	</a:t>
            </a:r>
            <a:r>
              <a:rPr dirty="0" u="sng" sz="2250">
                <a:solidFill>
                  <a:srgbClr val="919191"/>
                </a:solidFill>
                <a:uFill>
                  <a:solidFill>
                    <a:srgbClr val="7C7C7C"/>
                  </a:solidFill>
                </a:uFill>
                <a:latin typeface="Arial"/>
                <a:cs typeface="Arial"/>
              </a:rPr>
              <a:t>"</a:t>
            </a:r>
            <a:r>
              <a:rPr dirty="0" u="sng" sz="2250" spc="40">
                <a:solidFill>
                  <a:srgbClr val="919191"/>
                </a:solidFill>
                <a:uFill>
                  <a:solidFill>
                    <a:srgbClr val="7C7C7C"/>
                  </a:solidFill>
                </a:uFill>
                <a:latin typeface="Arial"/>
                <a:cs typeface="Arial"/>
              </a:rPr>
              <a:t> </a:t>
            </a:r>
            <a:r>
              <a:rPr dirty="0" sz="2250" spc="-375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dirty="0" u="sng" sz="2250" spc="-535">
                <a:solidFill>
                  <a:srgbClr val="7C7C7C"/>
                </a:solidFill>
                <a:uFill>
                  <a:solidFill>
                    <a:srgbClr val="7C7C7C"/>
                  </a:solidFill>
                </a:uFill>
                <a:latin typeface="Arial"/>
                <a:cs typeface="Arial"/>
              </a:rPr>
              <a:t>[</a:t>
            </a:r>
            <a:endParaRPr sz="2250">
              <a:latin typeface="Arial"/>
              <a:cs typeface="Arial"/>
            </a:endParaRPr>
          </a:p>
        </p:txBody>
      </p:sp>
      <p:sp>
        <p:nvSpPr>
          <p:cNvPr id="137" name="object 137" descr=""/>
          <p:cNvSpPr/>
          <p:nvPr/>
        </p:nvSpPr>
        <p:spPr>
          <a:xfrm>
            <a:off x="4322308" y="3553483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 h="0">
                <a:moveTo>
                  <a:pt x="0" y="0"/>
                </a:moveTo>
                <a:lnTo>
                  <a:pt x="47752" y="0"/>
                </a:lnTo>
              </a:path>
            </a:pathLst>
          </a:custGeom>
          <a:ln w="11924">
            <a:solidFill>
              <a:srgbClr val="7C7C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 descr=""/>
          <p:cNvSpPr txBox="1"/>
          <p:nvPr/>
        </p:nvSpPr>
        <p:spPr>
          <a:xfrm>
            <a:off x="3233269" y="2747834"/>
            <a:ext cx="3562985" cy="12274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 marL="1593850">
              <a:lnSpc>
                <a:spcPts val="1775"/>
              </a:lnSpc>
              <a:spcBef>
                <a:spcPts val="135"/>
              </a:spcBef>
            </a:pPr>
            <a:r>
              <a:rPr dirty="0" sz="2450" spc="130">
                <a:solidFill>
                  <a:srgbClr val="212121"/>
                </a:solidFill>
                <a:latin typeface="Arial"/>
                <a:cs typeface="Arial"/>
              </a:rPr>
              <a:t>32</a:t>
            </a:r>
            <a:r>
              <a:rPr dirty="0" sz="2450" spc="5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50" spc="120">
                <a:solidFill>
                  <a:srgbClr val="212121"/>
                </a:solidFill>
                <a:latin typeface="Arial"/>
                <a:cs typeface="Arial"/>
              </a:rPr>
              <a:t>STUDIO</a:t>
            </a:r>
            <a:endParaRPr sz="2450">
              <a:latin typeface="Arial"/>
              <a:cs typeface="Arial"/>
            </a:endParaRPr>
          </a:p>
          <a:p>
            <a:pPr marL="12700">
              <a:lnSpc>
                <a:spcPts val="5130"/>
              </a:lnSpc>
              <a:tabLst>
                <a:tab pos="1088390" algn="l"/>
                <a:tab pos="1540510" algn="l"/>
              </a:tabLst>
            </a:pPr>
            <a:r>
              <a:rPr dirty="0" u="sng" sz="5600" spc="-775">
                <a:solidFill>
                  <a:srgbClr val="7C7C7C"/>
                </a:solidFill>
                <a:uFill>
                  <a:solidFill>
                    <a:srgbClr val="7C7C7C"/>
                  </a:solidFill>
                </a:uFill>
                <a:latin typeface="Times New Roman"/>
                <a:cs typeface="Times New Roman"/>
              </a:rPr>
              <a:t>c</a:t>
            </a:r>
            <a:r>
              <a:rPr dirty="0" sz="5600" spc="-58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u="sng" sz="4550" spc="-50">
                <a:solidFill>
                  <a:srgbClr val="7C7C7C"/>
                </a:solidFill>
                <a:uFill>
                  <a:solidFill>
                    <a:srgbClr val="7C7C7C"/>
                  </a:solidFill>
                </a:uFill>
                <a:latin typeface="Times New Roman"/>
                <a:cs typeface="Times New Roman"/>
              </a:rPr>
              <a:t>J</a:t>
            </a:r>
            <a:r>
              <a:rPr dirty="0" sz="4550">
                <a:solidFill>
                  <a:srgbClr val="7C7C7C"/>
                </a:solidFill>
                <a:latin typeface="Times New Roman"/>
                <a:cs typeface="Times New Roman"/>
              </a:rPr>
              <a:t>	</a:t>
            </a:r>
            <a:r>
              <a:rPr dirty="0" sz="4550" spc="-470">
                <a:solidFill>
                  <a:srgbClr val="7C7C7C"/>
                </a:solidFill>
                <a:latin typeface="Times New Roman"/>
                <a:cs typeface="Times New Roman"/>
              </a:rPr>
              <a:t>'</a:t>
            </a:r>
            <a:r>
              <a:rPr dirty="0" sz="2300" spc="-470">
                <a:solidFill>
                  <a:srgbClr val="7C7C7C"/>
                </a:solidFill>
                <a:latin typeface="Arial"/>
                <a:cs typeface="Arial"/>
              </a:rPr>
              <a:t>1</a:t>
            </a:r>
            <a:r>
              <a:rPr dirty="0" sz="2300">
                <a:solidFill>
                  <a:srgbClr val="7C7C7C"/>
                </a:solidFill>
                <a:latin typeface="Arial"/>
                <a:cs typeface="Arial"/>
              </a:rPr>
              <a:t>	</a:t>
            </a:r>
            <a:r>
              <a:rPr dirty="0" sz="2450" spc="100">
                <a:latin typeface="Arial"/>
                <a:cs typeface="Arial"/>
              </a:rPr>
              <a:t>EFFICIENCY</a:t>
            </a:r>
            <a:endParaRPr sz="2450">
              <a:latin typeface="Arial"/>
              <a:cs typeface="Arial"/>
            </a:endParaRPr>
          </a:p>
          <a:p>
            <a:pPr algn="ctr" marL="1579880">
              <a:lnSpc>
                <a:spcPts val="2515"/>
              </a:lnSpc>
            </a:pPr>
            <a:r>
              <a:rPr dirty="0" sz="2450" spc="130">
                <a:latin typeface="Arial"/>
                <a:cs typeface="Arial"/>
              </a:rPr>
              <a:t>UNITS</a:t>
            </a:r>
            <a:endParaRPr sz="2450">
              <a:latin typeface="Arial"/>
              <a:cs typeface="Arial"/>
            </a:endParaRPr>
          </a:p>
        </p:txBody>
      </p:sp>
      <p:sp>
        <p:nvSpPr>
          <p:cNvPr id="139" name="object 139" descr=""/>
          <p:cNvSpPr/>
          <p:nvPr/>
        </p:nvSpPr>
        <p:spPr>
          <a:xfrm>
            <a:off x="1600570" y="4793587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 h="0">
                <a:moveTo>
                  <a:pt x="0" y="0"/>
                </a:moveTo>
                <a:lnTo>
                  <a:pt x="47752" y="0"/>
                </a:lnTo>
              </a:path>
            </a:pathLst>
          </a:custGeom>
          <a:ln w="11924">
            <a:solidFill>
              <a:srgbClr val="7C7C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 descr=""/>
          <p:cNvSpPr txBox="1"/>
          <p:nvPr/>
        </p:nvSpPr>
        <p:spPr>
          <a:xfrm>
            <a:off x="1587870" y="4572219"/>
            <a:ext cx="105410" cy="2762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650" spc="50">
                <a:solidFill>
                  <a:srgbClr val="7C7C7C"/>
                </a:solidFill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</p:txBody>
      </p:sp>
      <p:sp>
        <p:nvSpPr>
          <p:cNvPr id="141" name="object 141" descr=""/>
          <p:cNvSpPr txBox="1"/>
          <p:nvPr/>
        </p:nvSpPr>
        <p:spPr>
          <a:xfrm>
            <a:off x="963770" y="7201475"/>
            <a:ext cx="97790" cy="1689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65">
                <a:solidFill>
                  <a:srgbClr val="343434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142" name="object 142" descr=""/>
          <p:cNvSpPr txBox="1"/>
          <p:nvPr/>
        </p:nvSpPr>
        <p:spPr>
          <a:xfrm>
            <a:off x="1077547" y="7284951"/>
            <a:ext cx="6286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25">
                <a:solidFill>
                  <a:srgbClr val="212121"/>
                </a:solidFill>
                <a:latin typeface="Arial"/>
                <a:cs typeface="Arial"/>
              </a:rPr>
              <a:t>'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3" name="object 143" descr=""/>
          <p:cNvSpPr txBox="1"/>
          <p:nvPr/>
        </p:nvSpPr>
        <p:spPr>
          <a:xfrm>
            <a:off x="948463" y="7344566"/>
            <a:ext cx="127000" cy="2260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300" spc="70">
                <a:solidFill>
                  <a:srgbClr val="4B4B4B"/>
                </a:solidFill>
                <a:latin typeface="Arial"/>
                <a:cs typeface="Arial"/>
              </a:rPr>
              <a:t>0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4" name="object 144" descr=""/>
          <p:cNvSpPr txBox="1"/>
          <p:nvPr/>
        </p:nvSpPr>
        <p:spPr>
          <a:xfrm>
            <a:off x="1000319" y="7499584"/>
            <a:ext cx="16129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25">
                <a:solidFill>
                  <a:srgbClr val="4B4B4B"/>
                </a:solidFill>
                <a:latin typeface="Times New Roman"/>
                <a:cs typeface="Times New Roman"/>
              </a:rPr>
              <a:t>&lt;")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45" name="object 145" descr=""/>
          <p:cNvSpPr txBox="1"/>
          <p:nvPr/>
        </p:nvSpPr>
        <p:spPr>
          <a:xfrm>
            <a:off x="3893631" y="5490376"/>
            <a:ext cx="521334" cy="3333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spc="-90">
                <a:solidFill>
                  <a:srgbClr val="7C7C7C"/>
                </a:solidFill>
                <a:latin typeface="Arial"/>
                <a:cs typeface="Arial"/>
              </a:rPr>
              <a:t>,_u,;,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6" name="object 146" descr=""/>
          <p:cNvSpPr txBox="1"/>
          <p:nvPr/>
        </p:nvSpPr>
        <p:spPr>
          <a:xfrm>
            <a:off x="4696737" y="5565505"/>
            <a:ext cx="1652270" cy="59817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algn="ctr" marL="209550" marR="219710">
              <a:lnSpc>
                <a:spcPts val="1689"/>
              </a:lnSpc>
              <a:spcBef>
                <a:spcPts val="175"/>
              </a:spcBef>
            </a:pPr>
            <a:r>
              <a:rPr dirty="0" sz="1300" spc="150">
                <a:solidFill>
                  <a:srgbClr val="343434"/>
                </a:solidFill>
                <a:latin typeface="Arial"/>
                <a:cs typeface="Arial"/>
              </a:rPr>
              <a:t>APARTMENT BUILDING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050"/>
              </a:lnSpc>
              <a:tabLst>
                <a:tab pos="349885" algn="l"/>
              </a:tabLst>
            </a:pPr>
            <a:r>
              <a:rPr dirty="0" sz="1300" spc="-25">
                <a:solidFill>
                  <a:srgbClr val="343434"/>
                </a:solidFill>
                <a:latin typeface="Arial"/>
                <a:cs typeface="Arial"/>
              </a:rPr>
              <a:t>1st</a:t>
            </a:r>
            <a:r>
              <a:rPr dirty="0" sz="1300">
                <a:solidFill>
                  <a:srgbClr val="343434"/>
                </a:solidFill>
                <a:latin typeface="Arial"/>
                <a:cs typeface="Arial"/>
              </a:rPr>
              <a:t>	</a:t>
            </a:r>
            <a:r>
              <a:rPr dirty="0" sz="1300" spc="165">
                <a:solidFill>
                  <a:srgbClr val="212121"/>
                </a:solidFill>
                <a:latin typeface="Arial"/>
                <a:cs typeface="Arial"/>
              </a:rPr>
              <a:t>FLOOR</a:t>
            </a:r>
            <a:r>
              <a:rPr dirty="0" sz="1300" spc="22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300" spc="150">
                <a:solidFill>
                  <a:srgbClr val="343434"/>
                </a:solidFill>
                <a:latin typeface="Arial"/>
                <a:cs typeface="Arial"/>
              </a:rPr>
              <a:t>PLAN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7" name="object 147" descr=""/>
          <p:cNvSpPr txBox="1"/>
          <p:nvPr/>
        </p:nvSpPr>
        <p:spPr>
          <a:xfrm>
            <a:off x="2939449" y="5931567"/>
            <a:ext cx="127635" cy="6623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u="sng" sz="4150" spc="-355">
                <a:solidFill>
                  <a:srgbClr val="7C7C7C"/>
                </a:solidFill>
                <a:uFill>
                  <a:solidFill>
                    <a:srgbClr val="7C7C7C"/>
                  </a:solidFill>
                </a:uFill>
                <a:latin typeface="Arial"/>
                <a:cs typeface="Arial"/>
              </a:rPr>
              <a:t>t</a:t>
            </a:r>
            <a:endParaRPr sz="4150">
              <a:latin typeface="Arial"/>
              <a:cs typeface="Arial"/>
            </a:endParaRPr>
          </a:p>
        </p:txBody>
      </p:sp>
      <p:sp>
        <p:nvSpPr>
          <p:cNvPr id="148" name="object 148" descr=""/>
          <p:cNvSpPr/>
          <p:nvPr/>
        </p:nvSpPr>
        <p:spPr>
          <a:xfrm>
            <a:off x="2971124" y="5974071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 h="0">
                <a:moveTo>
                  <a:pt x="0" y="0"/>
                </a:moveTo>
                <a:lnTo>
                  <a:pt x="59690" y="0"/>
                </a:lnTo>
              </a:path>
            </a:pathLst>
          </a:custGeom>
          <a:ln w="11924">
            <a:solidFill>
              <a:srgbClr val="7C7C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 descr=""/>
          <p:cNvSpPr txBox="1"/>
          <p:nvPr/>
        </p:nvSpPr>
        <p:spPr>
          <a:xfrm>
            <a:off x="2958424" y="5430747"/>
            <a:ext cx="122555" cy="6623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150" spc="-695">
                <a:solidFill>
                  <a:srgbClr val="7C7C7C"/>
                </a:solidFill>
                <a:latin typeface="Arial"/>
                <a:cs typeface="Arial"/>
              </a:rPr>
              <a:t>•</a:t>
            </a:r>
            <a:endParaRPr sz="4150">
              <a:latin typeface="Arial"/>
              <a:cs typeface="Arial"/>
            </a:endParaRPr>
          </a:p>
        </p:txBody>
      </p:sp>
      <p:sp>
        <p:nvSpPr>
          <p:cNvPr id="150" name="object 150" descr=""/>
          <p:cNvSpPr txBox="1"/>
          <p:nvPr/>
        </p:nvSpPr>
        <p:spPr>
          <a:xfrm>
            <a:off x="4035725" y="5710963"/>
            <a:ext cx="259079" cy="3263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950" spc="-25">
                <a:solidFill>
                  <a:srgbClr val="919191"/>
                </a:solidFill>
                <a:latin typeface="Arial"/>
                <a:cs typeface="Arial"/>
              </a:rPr>
              <a:t>~•</a:t>
            </a:r>
            <a:endParaRPr sz="1950">
              <a:latin typeface="Arial"/>
              <a:cs typeface="Arial"/>
            </a:endParaRPr>
          </a:p>
        </p:txBody>
      </p:sp>
      <p:sp>
        <p:nvSpPr>
          <p:cNvPr id="151" name="object 151" descr=""/>
          <p:cNvSpPr txBox="1"/>
          <p:nvPr/>
        </p:nvSpPr>
        <p:spPr>
          <a:xfrm>
            <a:off x="1698972" y="5967339"/>
            <a:ext cx="518159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51460" algn="l"/>
                <a:tab pos="504825" algn="l"/>
              </a:tabLst>
            </a:pPr>
            <a:r>
              <a:rPr dirty="0" sz="1050" spc="10">
                <a:solidFill>
                  <a:srgbClr val="7C7C7C"/>
                </a:solidFill>
                <a:latin typeface="Times New Roman"/>
                <a:cs typeface="Times New Roman"/>
              </a:rPr>
              <a:t>,</a:t>
            </a:r>
            <a:r>
              <a:rPr dirty="0" u="sng" sz="1050">
                <a:solidFill>
                  <a:srgbClr val="7C7C7C"/>
                </a:solidFill>
                <a:uFill>
                  <a:solidFill>
                    <a:srgbClr val="7B7B7B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050" spc="17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u="sng" sz="1050">
                <a:solidFill>
                  <a:srgbClr val="7C7C7C"/>
                </a:solidFill>
                <a:uFill>
                  <a:solidFill>
                    <a:srgbClr val="7B7B7B"/>
                  </a:solidFill>
                </a:uFill>
                <a:latin typeface="Times New Roman"/>
                <a:cs typeface="Times New Roman"/>
              </a:rPr>
              <a:t>	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52" name="object 152" descr=""/>
          <p:cNvSpPr/>
          <p:nvPr/>
        </p:nvSpPr>
        <p:spPr>
          <a:xfrm>
            <a:off x="2568882" y="6117159"/>
            <a:ext cx="287020" cy="0"/>
          </a:xfrm>
          <a:custGeom>
            <a:avLst/>
            <a:gdLst/>
            <a:ahLst/>
            <a:cxnLst/>
            <a:rect l="l" t="t" r="r" b="b"/>
            <a:pathLst>
              <a:path w="287019" h="0">
                <a:moveTo>
                  <a:pt x="0" y="0"/>
                </a:moveTo>
                <a:lnTo>
                  <a:pt x="286514" y="0"/>
                </a:lnTo>
              </a:path>
            </a:pathLst>
          </a:custGeom>
          <a:ln w="11924">
            <a:solidFill>
              <a:srgbClr val="7C7C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 descr=""/>
          <p:cNvSpPr txBox="1"/>
          <p:nvPr/>
        </p:nvSpPr>
        <p:spPr>
          <a:xfrm>
            <a:off x="2556182" y="5967339"/>
            <a:ext cx="51308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60">
                <a:solidFill>
                  <a:srgbClr val="7C7C7C"/>
                </a:solidFill>
                <a:latin typeface="Times New Roman"/>
                <a:cs typeface="Times New Roman"/>
              </a:rPr>
              <a:t>...._(-</a:t>
            </a:r>
            <a:r>
              <a:rPr dirty="0" sz="1050" spc="90">
                <a:solidFill>
                  <a:srgbClr val="7C7C7C"/>
                </a:solidFill>
                <a:latin typeface="Times New Roman"/>
                <a:cs typeface="Times New Roman"/>
              </a:rPr>
              <a:t>-</a:t>
            </a:r>
            <a:r>
              <a:rPr dirty="0" sz="1050" spc="85">
                <a:solidFill>
                  <a:srgbClr val="7C7C7C"/>
                </a:solidFill>
                <a:latin typeface="Times New Roman"/>
                <a:cs typeface="Times New Roman"/>
              </a:rPr>
              <a:t>1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54" name="object 154" descr=""/>
          <p:cNvSpPr txBox="1"/>
          <p:nvPr/>
        </p:nvSpPr>
        <p:spPr>
          <a:xfrm>
            <a:off x="3234104" y="5895794"/>
            <a:ext cx="1364615" cy="2762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u="sng" sz="1650" spc="-50">
                <a:solidFill>
                  <a:srgbClr val="7C7C7C"/>
                </a:solidFill>
                <a:uFill>
                  <a:solidFill>
                    <a:srgbClr val="7C7C7C"/>
                  </a:solidFill>
                </a:uFill>
                <a:latin typeface="Times New Roman"/>
                <a:cs typeface="Times New Roman"/>
              </a:rPr>
              <a:t>1-</a:t>
            </a:r>
            <a:r>
              <a:rPr dirty="0" u="sng" sz="1650" spc="-35">
                <a:solidFill>
                  <a:srgbClr val="7C7C7C"/>
                </a:solidFill>
                <a:uFill>
                  <a:solidFill>
                    <a:srgbClr val="7C7C7C"/>
                  </a:solidFill>
                </a:uFill>
                <a:latin typeface="Times New Roman"/>
                <a:cs typeface="Times New Roman"/>
              </a:rPr>
              <a:t>i::-</a:t>
            </a:r>
            <a:r>
              <a:rPr dirty="0" u="sng" sz="1650" spc="-40">
                <a:solidFill>
                  <a:srgbClr val="7C7C7C"/>
                </a:solidFill>
                <a:uFill>
                  <a:solidFill>
                    <a:srgbClr val="7C7C7C"/>
                  </a:solidFill>
                </a:uFill>
                <a:latin typeface="Times New Roman"/>
                <a:cs typeface="Times New Roman"/>
              </a:rPr>
              <a:t>-</a:t>
            </a:r>
            <a:r>
              <a:rPr dirty="0" u="sng" sz="1650" spc="-35">
                <a:solidFill>
                  <a:srgbClr val="7C7C7C"/>
                </a:solidFill>
                <a:uFill>
                  <a:solidFill>
                    <a:srgbClr val="7C7C7C"/>
                  </a:solidFill>
                </a:uFill>
                <a:latin typeface="Times New Roman"/>
                <a:cs typeface="Times New Roman"/>
              </a:rPr>
              <a:t>,]i-</a:t>
            </a:r>
            <a:r>
              <a:rPr dirty="0" u="sng" sz="1650" spc="-40">
                <a:solidFill>
                  <a:srgbClr val="7C7C7C"/>
                </a:solidFill>
                <a:uFill>
                  <a:solidFill>
                    <a:srgbClr val="7C7C7C"/>
                  </a:solidFill>
                </a:uFill>
                <a:latin typeface="Times New Roman"/>
                <a:cs typeface="Times New Roman"/>
              </a:rPr>
              <a:t>-;-----</a:t>
            </a:r>
            <a:r>
              <a:rPr dirty="0" u="sng" sz="1650" spc="-25">
                <a:solidFill>
                  <a:srgbClr val="7C7C7C"/>
                </a:solidFill>
                <a:uFill>
                  <a:solidFill>
                    <a:srgbClr val="7C7C7C"/>
                  </a:solidFill>
                </a:uFill>
                <a:latin typeface="Times New Roman"/>
                <a:cs typeface="Times New Roman"/>
              </a:rPr>
              <a:t>1c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55" name="object 155" descr=""/>
          <p:cNvSpPr txBox="1"/>
          <p:nvPr/>
        </p:nvSpPr>
        <p:spPr>
          <a:xfrm>
            <a:off x="3234601" y="6301214"/>
            <a:ext cx="1363345" cy="719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2045" algn="l"/>
              </a:tabLst>
            </a:pPr>
            <a:r>
              <a:rPr dirty="0" sz="4550" spc="300">
                <a:solidFill>
                  <a:srgbClr val="7C7C7C"/>
                </a:solidFill>
                <a:latin typeface="Times New Roman"/>
                <a:cs typeface="Times New Roman"/>
              </a:rPr>
              <a:t>-</a:t>
            </a:r>
            <a:r>
              <a:rPr dirty="0" sz="4550" spc="250">
                <a:solidFill>
                  <a:srgbClr val="7C7C7C"/>
                </a:solidFill>
                <a:latin typeface="Times New Roman"/>
                <a:cs typeface="Times New Roman"/>
              </a:rPr>
              <a:t>-</a:t>
            </a:r>
            <a:r>
              <a:rPr dirty="0" sz="4550">
                <a:solidFill>
                  <a:srgbClr val="7C7C7C"/>
                </a:solidFill>
                <a:latin typeface="Times New Roman"/>
                <a:cs typeface="Times New Roman"/>
              </a:rPr>
              <a:t>	</a:t>
            </a:r>
            <a:r>
              <a:rPr dirty="0" sz="4550" spc="-50">
                <a:solidFill>
                  <a:srgbClr val="7C7C7C"/>
                </a:solidFill>
                <a:latin typeface="Times New Roman"/>
                <a:cs typeface="Times New Roman"/>
              </a:rPr>
              <a:t>J</a:t>
            </a:r>
            <a:endParaRPr sz="4550">
              <a:latin typeface="Times New Roman"/>
              <a:cs typeface="Times New Roman"/>
            </a:endParaRPr>
          </a:p>
        </p:txBody>
      </p:sp>
      <p:sp>
        <p:nvSpPr>
          <p:cNvPr id="156" name="object 156" descr=""/>
          <p:cNvSpPr txBox="1"/>
          <p:nvPr/>
        </p:nvSpPr>
        <p:spPr>
          <a:xfrm>
            <a:off x="2214710" y="6283328"/>
            <a:ext cx="17780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-25">
                <a:solidFill>
                  <a:srgbClr val="919191"/>
                </a:solidFill>
                <a:latin typeface="Times New Roman"/>
                <a:cs typeface="Times New Roman"/>
              </a:rPr>
              <a:t>c:-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7" name="object 157" descr=""/>
          <p:cNvSpPr txBox="1"/>
          <p:nvPr/>
        </p:nvSpPr>
        <p:spPr>
          <a:xfrm>
            <a:off x="2556122" y="7040500"/>
            <a:ext cx="91440" cy="247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50" spc="5">
                <a:solidFill>
                  <a:srgbClr val="A1A1A1"/>
                </a:solidFill>
                <a:latin typeface="Arial"/>
                <a:cs typeface="Arial"/>
              </a:rPr>
              <a:t>•</a:t>
            </a:r>
            <a:endParaRPr sz="1450">
              <a:latin typeface="Arial"/>
              <a:cs typeface="Arial"/>
            </a:endParaRPr>
          </a:p>
        </p:txBody>
      </p:sp>
      <p:sp>
        <p:nvSpPr>
          <p:cNvPr id="158" name="object 158" descr=""/>
          <p:cNvSpPr txBox="1"/>
          <p:nvPr/>
        </p:nvSpPr>
        <p:spPr>
          <a:xfrm>
            <a:off x="2812004" y="7147813"/>
            <a:ext cx="87630" cy="247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50" spc="5">
                <a:solidFill>
                  <a:srgbClr val="A1A1A1"/>
                </a:solidFill>
                <a:latin typeface="Times New Roman"/>
                <a:cs typeface="Times New Roman"/>
              </a:rPr>
              <a:t>I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59" name="object 159" descr=""/>
          <p:cNvSpPr txBox="1"/>
          <p:nvPr/>
        </p:nvSpPr>
        <p:spPr>
          <a:xfrm>
            <a:off x="3463138" y="6738201"/>
            <a:ext cx="971550" cy="1538605"/>
          </a:xfrm>
          <a:prstGeom prst="rect">
            <a:avLst/>
          </a:prstGeom>
        </p:spPr>
        <p:txBody>
          <a:bodyPr wrap="square" lIns="0" tIns="4051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90"/>
              </a:spcBef>
              <a:tabLst>
                <a:tab pos="508634" algn="l"/>
              </a:tabLst>
            </a:pPr>
            <a:r>
              <a:rPr dirty="0" sz="4200" spc="-50">
                <a:solidFill>
                  <a:srgbClr val="7C7C7C"/>
                </a:solidFill>
                <a:latin typeface="Times New Roman"/>
                <a:cs typeface="Times New Roman"/>
              </a:rPr>
              <a:t>-</a:t>
            </a:r>
            <a:r>
              <a:rPr dirty="0" sz="4200">
                <a:solidFill>
                  <a:srgbClr val="7C7C7C"/>
                </a:solidFill>
                <a:latin typeface="Times New Roman"/>
                <a:cs typeface="Times New Roman"/>
              </a:rPr>
              <a:t>	</a:t>
            </a:r>
            <a:r>
              <a:rPr dirty="0" sz="5250">
                <a:solidFill>
                  <a:srgbClr val="7C7C7C"/>
                </a:solidFill>
                <a:latin typeface="Times New Roman"/>
                <a:cs typeface="Times New Roman"/>
              </a:rPr>
              <a:t>-</a:t>
            </a:r>
            <a:r>
              <a:rPr dirty="0" sz="5250" spc="-50">
                <a:solidFill>
                  <a:srgbClr val="7C7C7C"/>
                </a:solidFill>
                <a:latin typeface="Times New Roman"/>
                <a:cs typeface="Times New Roman"/>
              </a:rPr>
              <a:t>-</a:t>
            </a:r>
            <a:endParaRPr sz="5250">
              <a:latin typeface="Times New Roman"/>
              <a:cs typeface="Times New Roman"/>
            </a:endParaRPr>
          </a:p>
          <a:p>
            <a:pPr marL="38735">
              <a:lnSpc>
                <a:spcPct val="100000"/>
              </a:lnSpc>
              <a:spcBef>
                <a:spcPts val="835"/>
              </a:spcBef>
            </a:pPr>
            <a:r>
              <a:rPr dirty="0" sz="1400">
                <a:solidFill>
                  <a:srgbClr val="343434"/>
                </a:solidFill>
                <a:latin typeface="Arial"/>
                <a:cs typeface="Arial"/>
              </a:rPr>
              <a:t>54'</a:t>
            </a:r>
            <a:r>
              <a:rPr dirty="0" sz="1400">
                <a:latin typeface="Arial"/>
                <a:cs typeface="Arial"/>
              </a:rPr>
              <a:t>-</a:t>
            </a:r>
            <a:r>
              <a:rPr dirty="0" sz="1400" spc="-25">
                <a:solidFill>
                  <a:srgbClr val="343434"/>
                </a:solidFill>
                <a:latin typeface="Arial"/>
                <a:cs typeface="Arial"/>
              </a:rPr>
              <a:t>0"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0" name="object 160" descr=""/>
          <p:cNvSpPr txBox="1"/>
          <p:nvPr/>
        </p:nvSpPr>
        <p:spPr>
          <a:xfrm>
            <a:off x="987533" y="8805264"/>
            <a:ext cx="201295" cy="2190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250" spc="-140" i="1">
                <a:solidFill>
                  <a:srgbClr val="343434"/>
                </a:solidFill>
                <a:latin typeface="Arial"/>
                <a:cs typeface="Arial"/>
              </a:rPr>
              <a:t>&lt;O</a:t>
            </a:r>
            <a:endParaRPr sz="1250">
              <a:latin typeface="Arial"/>
              <a:cs typeface="Arial"/>
            </a:endParaRPr>
          </a:p>
        </p:txBody>
      </p:sp>
      <p:sp>
        <p:nvSpPr>
          <p:cNvPr id="161" name="object 161" descr=""/>
          <p:cNvSpPr txBox="1"/>
          <p:nvPr/>
        </p:nvSpPr>
        <p:spPr>
          <a:xfrm>
            <a:off x="1003795" y="8918543"/>
            <a:ext cx="129539" cy="3975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5090">
              <a:lnSpc>
                <a:spcPts val="1825"/>
              </a:lnSpc>
              <a:spcBef>
                <a:spcPts val="95"/>
              </a:spcBef>
            </a:pPr>
            <a:r>
              <a:rPr dirty="0" sz="1600" spc="-65">
                <a:solidFill>
                  <a:srgbClr val="212121"/>
                </a:solidFill>
                <a:latin typeface="Arial"/>
                <a:cs typeface="Arial"/>
              </a:rPr>
              <a:t>'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105"/>
              </a:lnSpc>
            </a:pPr>
            <a:r>
              <a:rPr dirty="0" sz="1000" spc="-125">
                <a:solidFill>
                  <a:srgbClr val="4B4B4B"/>
                </a:solidFill>
                <a:latin typeface="Times New Roman"/>
                <a:cs typeface="Times New Roman"/>
              </a:rPr>
              <a:t>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2" name="object 162" descr=""/>
          <p:cNvSpPr/>
          <p:nvPr/>
        </p:nvSpPr>
        <p:spPr>
          <a:xfrm>
            <a:off x="1591620" y="9491672"/>
            <a:ext cx="36195" cy="0"/>
          </a:xfrm>
          <a:custGeom>
            <a:avLst/>
            <a:gdLst/>
            <a:ahLst/>
            <a:cxnLst/>
            <a:rect l="l" t="t" r="r" b="b"/>
            <a:pathLst>
              <a:path w="36194" h="0">
                <a:moveTo>
                  <a:pt x="0" y="0"/>
                </a:moveTo>
                <a:lnTo>
                  <a:pt x="35814" y="0"/>
                </a:lnTo>
              </a:path>
            </a:pathLst>
          </a:custGeom>
          <a:ln w="11924">
            <a:solidFill>
              <a:srgbClr val="7C7C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 descr=""/>
          <p:cNvSpPr txBox="1"/>
          <p:nvPr/>
        </p:nvSpPr>
        <p:spPr>
          <a:xfrm>
            <a:off x="1293913" y="9085480"/>
            <a:ext cx="391160" cy="1784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340"/>
              </a:lnSpc>
              <a:spcBef>
                <a:spcPts val="95"/>
              </a:spcBef>
            </a:pPr>
            <a:r>
              <a:rPr dirty="0" sz="1350">
                <a:solidFill>
                  <a:srgbClr val="343434"/>
                </a:solidFill>
                <a:latin typeface="Arial"/>
                <a:cs typeface="Arial"/>
              </a:rPr>
              <a:t>6'</a:t>
            </a:r>
            <a:r>
              <a:rPr dirty="0" sz="1350">
                <a:latin typeface="Arial"/>
                <a:cs typeface="Arial"/>
              </a:rPr>
              <a:t>-</a:t>
            </a:r>
            <a:r>
              <a:rPr dirty="0" sz="1350" spc="-285">
                <a:solidFill>
                  <a:srgbClr val="4B4B4B"/>
                </a:solidFill>
                <a:latin typeface="Arial"/>
                <a:cs typeface="Arial"/>
              </a:rPr>
              <a:t>6</a:t>
            </a:r>
            <a:r>
              <a:rPr dirty="0" sz="3100" spc="-285">
                <a:solidFill>
                  <a:srgbClr val="7C7C7C"/>
                </a:solidFill>
                <a:latin typeface="Arial"/>
                <a:cs typeface="Arial"/>
              </a:rPr>
              <a:t>I</a:t>
            </a:r>
            <a:r>
              <a:rPr dirty="0" sz="1350" spc="-285">
                <a:solidFill>
                  <a:srgbClr val="4B4B4B"/>
                </a:solidFill>
                <a:latin typeface="Arial"/>
                <a:cs typeface="Arial"/>
              </a:rPr>
              <a:t>"</a:t>
            </a:r>
            <a:endParaRPr sz="1350">
              <a:latin typeface="Arial"/>
              <a:cs typeface="Arial"/>
            </a:endParaRPr>
          </a:p>
          <a:p>
            <a:pPr marL="36830">
              <a:lnSpc>
                <a:spcPts val="4555"/>
              </a:lnSpc>
            </a:pPr>
            <a:r>
              <a:rPr dirty="0" u="sng" sz="4550" spc="-1050">
                <a:solidFill>
                  <a:srgbClr val="7C7C7C"/>
                </a:solidFill>
                <a:uFill>
                  <a:solidFill>
                    <a:srgbClr val="7C7C7C"/>
                  </a:solidFill>
                </a:uFill>
                <a:latin typeface="Arial"/>
                <a:cs typeface="Arial"/>
              </a:rPr>
              <a:t>I</a:t>
            </a:r>
            <a:endParaRPr sz="4550">
              <a:latin typeface="Arial"/>
              <a:cs typeface="Arial"/>
            </a:endParaRPr>
          </a:p>
          <a:p>
            <a:pPr marL="26670">
              <a:lnSpc>
                <a:spcPts val="5955"/>
              </a:lnSpc>
            </a:pPr>
            <a:r>
              <a:rPr dirty="0" sz="5400" spc="-1245">
                <a:solidFill>
                  <a:srgbClr val="7C7C7C"/>
                </a:solidFill>
                <a:latin typeface="Arial"/>
                <a:cs typeface="Arial"/>
              </a:rPr>
              <a:t>I</a:t>
            </a:r>
            <a:endParaRPr sz="5400">
              <a:latin typeface="Arial"/>
              <a:cs typeface="Arial"/>
            </a:endParaRPr>
          </a:p>
        </p:txBody>
      </p:sp>
      <p:sp>
        <p:nvSpPr>
          <p:cNvPr id="164" name="object 164" descr=""/>
          <p:cNvSpPr txBox="1"/>
          <p:nvPr/>
        </p:nvSpPr>
        <p:spPr>
          <a:xfrm>
            <a:off x="1308836" y="10731002"/>
            <a:ext cx="231775" cy="841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350" spc="135">
                <a:solidFill>
                  <a:srgbClr val="7C7C7C"/>
                </a:solidFill>
                <a:latin typeface="Arial"/>
                <a:cs typeface="Arial"/>
              </a:rPr>
              <a:t>I</a:t>
            </a:r>
            <a:endParaRPr sz="5350">
              <a:latin typeface="Arial"/>
              <a:cs typeface="Arial"/>
            </a:endParaRPr>
          </a:p>
        </p:txBody>
      </p:sp>
      <p:sp>
        <p:nvSpPr>
          <p:cNvPr id="165" name="object 165" descr=""/>
          <p:cNvSpPr txBox="1"/>
          <p:nvPr/>
        </p:nvSpPr>
        <p:spPr>
          <a:xfrm>
            <a:off x="1427631" y="11368940"/>
            <a:ext cx="150495" cy="2762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650" spc="-25">
                <a:solidFill>
                  <a:srgbClr val="C8C8C8"/>
                </a:solidFill>
                <a:latin typeface="Times New Roman"/>
                <a:cs typeface="Times New Roman"/>
              </a:rPr>
              <a:t>L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66" name="object 166" descr=""/>
          <p:cNvSpPr txBox="1"/>
          <p:nvPr/>
        </p:nvSpPr>
        <p:spPr>
          <a:xfrm>
            <a:off x="1337737" y="11434522"/>
            <a:ext cx="152400" cy="10560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750" spc="-220">
                <a:solidFill>
                  <a:srgbClr val="7C7C7C"/>
                </a:solidFill>
                <a:latin typeface="Times New Roman"/>
                <a:cs typeface="Times New Roman"/>
              </a:rPr>
              <a:t>'</a:t>
            </a:r>
            <a:endParaRPr sz="6750">
              <a:latin typeface="Times New Roman"/>
              <a:cs typeface="Times New Roman"/>
            </a:endParaRPr>
          </a:p>
        </p:txBody>
      </p:sp>
      <p:sp>
        <p:nvSpPr>
          <p:cNvPr id="167" name="object 167" descr=""/>
          <p:cNvSpPr txBox="1"/>
          <p:nvPr/>
        </p:nvSpPr>
        <p:spPr>
          <a:xfrm>
            <a:off x="948463" y="12149966"/>
            <a:ext cx="95250" cy="2260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300" spc="-350">
                <a:solidFill>
                  <a:srgbClr val="343434"/>
                </a:solidFill>
                <a:latin typeface="Arial"/>
                <a:cs typeface="Arial"/>
              </a:rPr>
              <a:t>0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8" name="object 168" descr=""/>
          <p:cNvSpPr txBox="1"/>
          <p:nvPr/>
        </p:nvSpPr>
        <p:spPr>
          <a:xfrm>
            <a:off x="996212" y="11947258"/>
            <a:ext cx="212725" cy="712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500" spc="-30">
                <a:solidFill>
                  <a:srgbClr val="343434"/>
                </a:solidFill>
                <a:latin typeface="Arial"/>
                <a:cs typeface="Arial"/>
              </a:rPr>
              <a:t>-</a:t>
            </a:r>
            <a:endParaRPr sz="4500">
              <a:latin typeface="Arial"/>
              <a:cs typeface="Arial"/>
            </a:endParaRPr>
          </a:p>
        </p:txBody>
      </p:sp>
      <p:sp>
        <p:nvSpPr>
          <p:cNvPr id="169" name="object 169" descr=""/>
          <p:cNvSpPr txBox="1"/>
          <p:nvPr/>
        </p:nvSpPr>
        <p:spPr>
          <a:xfrm>
            <a:off x="984875" y="12412297"/>
            <a:ext cx="1809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900" spc="-25">
                <a:solidFill>
                  <a:srgbClr val="343434"/>
                </a:solidFill>
                <a:latin typeface="Arial"/>
                <a:cs typeface="Arial"/>
              </a:rPr>
              <a:t>st</a:t>
            </a:r>
            <a:r>
              <a:rPr dirty="0" baseline="13888" sz="2400" spc="-37">
                <a:solidFill>
                  <a:srgbClr val="343434"/>
                </a:solidFill>
                <a:latin typeface="Arial"/>
                <a:cs typeface="Arial"/>
              </a:rPr>
              <a:t>'</a:t>
            </a:r>
            <a:endParaRPr baseline="13888" sz="2400">
              <a:latin typeface="Arial"/>
              <a:cs typeface="Arial"/>
            </a:endParaRPr>
          </a:p>
        </p:txBody>
      </p:sp>
      <p:sp>
        <p:nvSpPr>
          <p:cNvPr id="170" name="object 170" descr=""/>
          <p:cNvSpPr txBox="1"/>
          <p:nvPr/>
        </p:nvSpPr>
        <p:spPr>
          <a:xfrm>
            <a:off x="970812" y="12126117"/>
            <a:ext cx="594995" cy="841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11728" sz="6750">
                <a:solidFill>
                  <a:srgbClr val="343434"/>
                </a:solidFill>
                <a:latin typeface="Arial"/>
                <a:cs typeface="Arial"/>
              </a:rPr>
              <a:t>-</a:t>
            </a:r>
            <a:r>
              <a:rPr dirty="0" baseline="-11728" sz="6750" spc="-442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dirty="0" sz="5350" spc="80">
                <a:solidFill>
                  <a:srgbClr val="7C7C7C"/>
                </a:solidFill>
                <a:latin typeface="Arial"/>
                <a:cs typeface="Arial"/>
              </a:rPr>
              <a:t>I</a:t>
            </a:r>
            <a:endParaRPr sz="5350">
              <a:latin typeface="Arial"/>
              <a:cs typeface="Arial"/>
            </a:endParaRPr>
          </a:p>
        </p:txBody>
      </p:sp>
      <p:sp>
        <p:nvSpPr>
          <p:cNvPr id="171" name="object 171" descr=""/>
          <p:cNvSpPr/>
          <p:nvPr/>
        </p:nvSpPr>
        <p:spPr>
          <a:xfrm>
            <a:off x="1396847" y="13605478"/>
            <a:ext cx="436880" cy="0"/>
          </a:xfrm>
          <a:custGeom>
            <a:avLst/>
            <a:gdLst/>
            <a:ahLst/>
            <a:cxnLst/>
            <a:rect l="l" t="t" r="r" b="b"/>
            <a:pathLst>
              <a:path w="436880" h="0">
                <a:moveTo>
                  <a:pt x="0" y="0"/>
                </a:moveTo>
                <a:lnTo>
                  <a:pt x="436387" y="0"/>
                </a:lnTo>
              </a:path>
            </a:pathLst>
          </a:custGeom>
          <a:ln w="11924">
            <a:solidFill>
              <a:srgbClr val="A1A1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 descr=""/>
          <p:cNvSpPr txBox="1"/>
          <p:nvPr/>
        </p:nvSpPr>
        <p:spPr>
          <a:xfrm>
            <a:off x="1125709" y="12972729"/>
            <a:ext cx="398145" cy="7696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u="sng" sz="3100" spc="-775">
                <a:solidFill>
                  <a:srgbClr val="626262"/>
                </a:solidFill>
                <a:uFill>
                  <a:solidFill>
                    <a:srgbClr val="626262"/>
                  </a:solidFill>
                </a:uFill>
                <a:latin typeface="Arial"/>
                <a:cs typeface="Arial"/>
              </a:rPr>
              <a:t>►</a:t>
            </a:r>
            <a:r>
              <a:rPr dirty="0" sz="4850" spc="-775">
                <a:solidFill>
                  <a:srgbClr val="7C7C7C"/>
                </a:solidFill>
                <a:latin typeface="Arial"/>
                <a:cs typeface="Arial"/>
              </a:rPr>
              <a:t>I</a:t>
            </a:r>
            <a:endParaRPr sz="4850">
              <a:latin typeface="Arial"/>
              <a:cs typeface="Arial"/>
            </a:endParaRPr>
          </a:p>
        </p:txBody>
      </p:sp>
      <p:sp>
        <p:nvSpPr>
          <p:cNvPr id="173" name="object 173" descr=""/>
          <p:cNvSpPr txBox="1"/>
          <p:nvPr/>
        </p:nvSpPr>
        <p:spPr>
          <a:xfrm>
            <a:off x="3975533" y="8340225"/>
            <a:ext cx="265430" cy="261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135" i="1">
                <a:solidFill>
                  <a:srgbClr val="919191"/>
                </a:solidFill>
                <a:latin typeface="Arial"/>
                <a:cs typeface="Arial"/>
              </a:rPr>
              <a:t>c::;-</a:t>
            </a:r>
            <a:endParaRPr sz="1550">
              <a:latin typeface="Arial"/>
              <a:cs typeface="Arial"/>
            </a:endParaRPr>
          </a:p>
        </p:txBody>
      </p:sp>
      <p:sp>
        <p:nvSpPr>
          <p:cNvPr id="174" name="object 174" descr=""/>
          <p:cNvSpPr txBox="1"/>
          <p:nvPr/>
        </p:nvSpPr>
        <p:spPr>
          <a:xfrm>
            <a:off x="4489169" y="8191174"/>
            <a:ext cx="1456055" cy="4406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700" spc="780">
                <a:solidFill>
                  <a:srgbClr val="919191"/>
                </a:solidFill>
                <a:latin typeface="Arial"/>
                <a:cs typeface="Arial"/>
              </a:rPr>
              <a:t>-</a:t>
            </a:r>
            <a:r>
              <a:rPr dirty="0" sz="2700" spc="1170">
                <a:solidFill>
                  <a:srgbClr val="919191"/>
                </a:solidFill>
                <a:latin typeface="Arial"/>
                <a:cs typeface="Arial"/>
              </a:rPr>
              <a:t>iwh</a:t>
            </a:r>
            <a:r>
              <a:rPr dirty="0" sz="2700" spc="-425">
                <a:solidFill>
                  <a:srgbClr val="919191"/>
                </a:solidFill>
                <a:latin typeface="Arial"/>
                <a:cs typeface="Arial"/>
              </a:rPr>
              <a:t> </a:t>
            </a:r>
            <a:r>
              <a:rPr dirty="0" sz="1600" spc="705">
                <a:solidFill>
                  <a:srgbClr val="7C7C7C"/>
                </a:solidFill>
                <a:latin typeface="Arial"/>
                <a:cs typeface="Arial"/>
              </a:rPr>
              <a:t>7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5" name="object 175" descr=""/>
          <p:cNvSpPr txBox="1"/>
          <p:nvPr/>
        </p:nvSpPr>
        <p:spPr>
          <a:xfrm>
            <a:off x="3673773" y="8322340"/>
            <a:ext cx="2482215" cy="598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50620" algn="l"/>
                <a:tab pos="1759585" algn="l"/>
              </a:tabLst>
            </a:pPr>
            <a:r>
              <a:rPr dirty="0" sz="2900" spc="190">
                <a:solidFill>
                  <a:srgbClr val="919191"/>
                </a:solidFill>
                <a:latin typeface="Times New Roman"/>
                <a:cs typeface="Times New Roman"/>
              </a:rPr>
              <a:t>..._.</a:t>
            </a:r>
            <a:r>
              <a:rPr dirty="0" u="heavy" sz="2900">
                <a:solidFill>
                  <a:srgbClr val="919191"/>
                </a:solidFill>
                <a:uFill>
                  <a:solidFill>
                    <a:srgbClr val="90909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2900" spc="200">
                <a:solidFill>
                  <a:srgbClr val="919191"/>
                </a:solidFill>
                <a:latin typeface="Times New Roman"/>
                <a:cs typeface="Times New Roman"/>
              </a:rPr>
              <a:t>l-</a:t>
            </a:r>
            <a:r>
              <a:rPr dirty="0" sz="2900" spc="204">
                <a:solidFill>
                  <a:srgbClr val="919191"/>
                </a:solidFill>
                <a:latin typeface="Times New Roman"/>
                <a:cs typeface="Times New Roman"/>
              </a:rPr>
              <a:t>J</a:t>
            </a:r>
            <a:r>
              <a:rPr dirty="0" sz="2900">
                <a:solidFill>
                  <a:srgbClr val="919191"/>
                </a:solidFill>
                <a:latin typeface="Times New Roman"/>
                <a:cs typeface="Times New Roman"/>
              </a:rPr>
              <a:t>	</a:t>
            </a:r>
            <a:r>
              <a:rPr dirty="0" sz="3750" spc="3640">
                <a:solidFill>
                  <a:srgbClr val="626262"/>
                </a:solidFill>
                <a:latin typeface="Times New Roman"/>
                <a:cs typeface="Times New Roman"/>
              </a:rPr>
              <a:t>1</a:t>
            </a:r>
            <a:endParaRPr sz="3750">
              <a:latin typeface="Times New Roman"/>
              <a:cs typeface="Times New Roman"/>
            </a:endParaRPr>
          </a:p>
        </p:txBody>
      </p:sp>
      <p:sp>
        <p:nvSpPr>
          <p:cNvPr id="176" name="object 176" descr=""/>
          <p:cNvSpPr txBox="1"/>
          <p:nvPr/>
        </p:nvSpPr>
        <p:spPr>
          <a:xfrm>
            <a:off x="4273896" y="8852960"/>
            <a:ext cx="75057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25">
                <a:solidFill>
                  <a:srgbClr val="626262"/>
                </a:solidFill>
                <a:latin typeface="Arial"/>
                <a:cs typeface="Arial"/>
              </a:rPr>
              <a:t>HRC</a:t>
            </a:r>
            <a:r>
              <a:rPr dirty="0" sz="1050" spc="-14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dirty="0" sz="1050" spc="-20">
                <a:solidFill>
                  <a:srgbClr val="626262"/>
                </a:solidFill>
                <a:latin typeface="Arial"/>
                <a:cs typeface="Arial"/>
              </a:rPr>
              <a:t>Offi</a:t>
            </a:r>
            <a:r>
              <a:rPr dirty="0" sz="750" spc="-20">
                <a:solidFill>
                  <a:srgbClr val="212121"/>
                </a:solidFill>
                <a:latin typeface="Times New Roman"/>
                <a:cs typeface="Times New Roman"/>
              </a:rPr>
              <a:t>I</a:t>
            </a:r>
            <a:r>
              <a:rPr dirty="0" sz="1050" spc="-20">
                <a:solidFill>
                  <a:srgbClr val="626262"/>
                </a:solidFill>
                <a:latin typeface="Arial"/>
                <a:cs typeface="Arial"/>
              </a:rPr>
              <a:t>ces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7" name="object 177" descr=""/>
          <p:cNvSpPr/>
          <p:nvPr/>
        </p:nvSpPr>
        <p:spPr>
          <a:xfrm>
            <a:off x="8199492" y="2671102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 h="0">
                <a:moveTo>
                  <a:pt x="0" y="0"/>
                </a:moveTo>
                <a:lnTo>
                  <a:pt x="47752" y="0"/>
                </a:lnTo>
              </a:path>
            </a:pathLst>
          </a:custGeom>
          <a:ln w="11924">
            <a:solidFill>
              <a:srgbClr val="7C7C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" name="object 178" descr=""/>
          <p:cNvSpPr txBox="1"/>
          <p:nvPr/>
        </p:nvSpPr>
        <p:spPr>
          <a:xfrm>
            <a:off x="8186794" y="2396080"/>
            <a:ext cx="108585" cy="3403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50" spc="-70">
                <a:solidFill>
                  <a:srgbClr val="7C7C7C"/>
                </a:solidFill>
                <a:latin typeface="Arial"/>
                <a:cs typeface="Arial"/>
              </a:rPr>
              <a:t>•</a:t>
            </a:r>
            <a:endParaRPr sz="2050">
              <a:latin typeface="Arial"/>
              <a:cs typeface="Arial"/>
            </a:endParaRPr>
          </a:p>
        </p:txBody>
      </p:sp>
      <p:sp>
        <p:nvSpPr>
          <p:cNvPr id="179" name="object 179" descr=""/>
          <p:cNvSpPr txBox="1"/>
          <p:nvPr/>
        </p:nvSpPr>
        <p:spPr>
          <a:xfrm>
            <a:off x="8185194" y="1644864"/>
            <a:ext cx="2164080" cy="7696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055495" algn="l"/>
              </a:tabLst>
            </a:pPr>
            <a:r>
              <a:rPr dirty="0" u="sng" sz="4850" spc="755">
                <a:solidFill>
                  <a:srgbClr val="7C7C7C"/>
                </a:solidFill>
                <a:uFill>
                  <a:solidFill>
                    <a:srgbClr val="7C7C7C"/>
                  </a:solidFill>
                </a:uFill>
                <a:latin typeface="Times New Roman"/>
                <a:cs typeface="Times New Roman"/>
              </a:rPr>
              <a:t>ICJ.,</a:t>
            </a:r>
            <a:r>
              <a:rPr dirty="0" sz="4850">
                <a:solidFill>
                  <a:srgbClr val="7C7C7C"/>
                </a:solidFill>
                <a:latin typeface="Times New Roman"/>
                <a:cs typeface="Times New Roman"/>
              </a:rPr>
              <a:t>	</a:t>
            </a:r>
            <a:r>
              <a:rPr dirty="0" u="sng" sz="4850" spc="-925">
                <a:solidFill>
                  <a:srgbClr val="A1A1A1"/>
                </a:solidFill>
                <a:uFill>
                  <a:solidFill>
                    <a:srgbClr val="A1A1A1"/>
                  </a:solidFill>
                </a:uFill>
                <a:latin typeface="Times New Roman"/>
                <a:cs typeface="Times New Roman"/>
              </a:rPr>
              <a:t>-</a:t>
            </a:r>
            <a:endParaRPr sz="4850">
              <a:latin typeface="Times New Roman"/>
              <a:cs typeface="Times New Roman"/>
            </a:endParaRPr>
          </a:p>
        </p:txBody>
      </p:sp>
      <p:sp>
        <p:nvSpPr>
          <p:cNvPr id="180" name="object 180" descr=""/>
          <p:cNvSpPr/>
          <p:nvPr/>
        </p:nvSpPr>
        <p:spPr>
          <a:xfrm>
            <a:off x="9207259" y="2730722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 h="0">
                <a:moveTo>
                  <a:pt x="0" y="0"/>
                </a:moveTo>
                <a:lnTo>
                  <a:pt x="47752" y="0"/>
                </a:lnTo>
              </a:path>
            </a:pathLst>
          </a:custGeom>
          <a:ln w="11924">
            <a:solidFill>
              <a:srgbClr val="9191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 descr=""/>
          <p:cNvSpPr txBox="1"/>
          <p:nvPr/>
        </p:nvSpPr>
        <p:spPr>
          <a:xfrm>
            <a:off x="9194560" y="2163561"/>
            <a:ext cx="1781810" cy="6908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14629" algn="l"/>
                <a:tab pos="577850" algn="l"/>
              </a:tabLst>
            </a:pPr>
            <a:r>
              <a:rPr dirty="0" sz="2800" spc="-455">
                <a:solidFill>
                  <a:srgbClr val="919191"/>
                </a:solidFill>
                <a:latin typeface="Times New Roman"/>
                <a:cs typeface="Times New Roman"/>
              </a:rPr>
              <a:t>I</a:t>
            </a:r>
            <a:r>
              <a:rPr dirty="0" sz="2800">
                <a:solidFill>
                  <a:srgbClr val="919191"/>
                </a:solidFill>
                <a:latin typeface="Times New Roman"/>
                <a:cs typeface="Times New Roman"/>
              </a:rPr>
              <a:t>	</a:t>
            </a:r>
            <a:r>
              <a:rPr dirty="0" u="sng" sz="3250" spc="-520">
                <a:solidFill>
                  <a:srgbClr val="7C7C7C"/>
                </a:solidFill>
                <a:uFill>
                  <a:solidFill>
                    <a:srgbClr val="7C7C7C"/>
                  </a:solidFill>
                </a:uFill>
                <a:latin typeface="Arial"/>
                <a:cs typeface="Arial"/>
              </a:rPr>
              <a:t>1</a:t>
            </a:r>
            <a:r>
              <a:rPr dirty="0" sz="3250">
                <a:solidFill>
                  <a:srgbClr val="7C7C7C"/>
                </a:solidFill>
                <a:latin typeface="Arial"/>
                <a:cs typeface="Arial"/>
              </a:rPr>
              <a:t>	</a:t>
            </a:r>
            <a:r>
              <a:rPr dirty="0" u="sng" sz="1450" spc="145">
                <a:solidFill>
                  <a:srgbClr val="7C7C7C"/>
                </a:solidFill>
                <a:uFill>
                  <a:solidFill>
                    <a:srgbClr val="7C7C7C"/>
                  </a:solidFill>
                </a:uFill>
                <a:latin typeface="Times New Roman"/>
                <a:cs typeface="Times New Roman"/>
              </a:rPr>
              <a:t>I--</a:t>
            </a:r>
            <a:r>
              <a:rPr dirty="0" u="sng" sz="1450" spc="-80">
                <a:solidFill>
                  <a:srgbClr val="7C7C7C"/>
                </a:solidFill>
                <a:uFill>
                  <a:solidFill>
                    <a:srgbClr val="7C7C7C"/>
                  </a:solidFill>
                </a:uFill>
                <a:latin typeface="Times New Roman"/>
                <a:cs typeface="Times New Roman"/>
              </a:rPr>
              <a:t>-</a:t>
            </a:r>
            <a:r>
              <a:rPr dirty="0" u="sng" sz="2800" spc="-965">
                <a:solidFill>
                  <a:srgbClr val="919191"/>
                </a:solidFill>
                <a:uFill>
                  <a:solidFill>
                    <a:srgbClr val="7C7C7C"/>
                  </a:solidFill>
                </a:uFill>
                <a:latin typeface="Times New Roman"/>
                <a:cs typeface="Times New Roman"/>
              </a:rPr>
              <a:t>J</a:t>
            </a:r>
            <a:r>
              <a:rPr dirty="0" u="sng" sz="1450" spc="-415">
                <a:solidFill>
                  <a:srgbClr val="7C7C7C"/>
                </a:solidFill>
                <a:uFill>
                  <a:solidFill>
                    <a:srgbClr val="7C7C7C"/>
                  </a:solidFill>
                </a:uFill>
                <a:latin typeface="Times New Roman"/>
                <a:cs typeface="Times New Roman"/>
              </a:rPr>
              <a:t>[</a:t>
            </a:r>
            <a:r>
              <a:rPr dirty="0" u="sng" sz="2800" spc="-245">
                <a:solidFill>
                  <a:srgbClr val="919191"/>
                </a:solidFill>
                <a:uFill>
                  <a:solidFill>
                    <a:srgbClr val="7C7C7C"/>
                  </a:solidFill>
                </a:uFill>
                <a:latin typeface="Times New Roman"/>
                <a:cs typeface="Times New Roman"/>
              </a:rPr>
              <a:t>....-</a:t>
            </a:r>
            <a:r>
              <a:rPr dirty="0" u="sng" sz="2800" spc="-409">
                <a:solidFill>
                  <a:srgbClr val="919191"/>
                </a:solidFill>
                <a:uFill>
                  <a:solidFill>
                    <a:srgbClr val="7C7C7C"/>
                  </a:solidFill>
                </a:uFill>
                <a:latin typeface="Times New Roman"/>
                <a:cs typeface="Times New Roman"/>
              </a:rPr>
              <a:t>-----</a:t>
            </a:r>
            <a:r>
              <a:rPr dirty="0" u="sng" sz="2800" spc="-420">
                <a:solidFill>
                  <a:srgbClr val="919191"/>
                </a:solidFill>
                <a:uFill>
                  <a:solidFill>
                    <a:srgbClr val="7C7C7C"/>
                  </a:solidFill>
                </a:uFill>
                <a:latin typeface="Times New Roman"/>
                <a:cs typeface="Times New Roman"/>
              </a:rPr>
              <a:t>,</a:t>
            </a:r>
            <a:r>
              <a:rPr dirty="0" u="sng" sz="2800" spc="-560">
                <a:solidFill>
                  <a:srgbClr val="919191"/>
                </a:solidFill>
                <a:uFill>
                  <a:solidFill>
                    <a:srgbClr val="7C7C7C"/>
                  </a:solidFill>
                </a:uFill>
                <a:latin typeface="Times New Roman"/>
                <a:cs typeface="Times New Roman"/>
              </a:rPr>
              <a:t>.</a:t>
            </a:r>
            <a:r>
              <a:rPr dirty="0" u="sng" sz="4350" spc="-1110">
                <a:solidFill>
                  <a:srgbClr val="7C7C7C"/>
                </a:solidFill>
                <a:uFill>
                  <a:solidFill>
                    <a:srgbClr val="7C7C7C"/>
                  </a:solidFill>
                </a:uFill>
                <a:latin typeface="Arial"/>
                <a:cs typeface="Arial"/>
              </a:rPr>
              <a:t>I</a:t>
            </a:r>
            <a:r>
              <a:rPr dirty="0" u="sng" sz="2800" spc="-420">
                <a:solidFill>
                  <a:srgbClr val="919191"/>
                </a:solidFill>
                <a:uFill>
                  <a:solidFill>
                    <a:srgbClr val="7C7C7C"/>
                  </a:solidFill>
                </a:uFill>
                <a:latin typeface="Times New Roman"/>
                <a:cs typeface="Times New Roman"/>
              </a:rPr>
              <a:t>1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82" name="object 182" descr=""/>
          <p:cNvSpPr/>
          <p:nvPr/>
        </p:nvSpPr>
        <p:spPr>
          <a:xfrm>
            <a:off x="10838445" y="2253759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 h="0">
                <a:moveTo>
                  <a:pt x="0" y="0"/>
                </a:moveTo>
                <a:lnTo>
                  <a:pt x="35814" y="0"/>
                </a:lnTo>
              </a:path>
            </a:pathLst>
          </a:custGeom>
          <a:ln w="11924">
            <a:solidFill>
              <a:srgbClr val="7C7C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 descr=""/>
          <p:cNvSpPr txBox="1"/>
          <p:nvPr/>
        </p:nvSpPr>
        <p:spPr>
          <a:xfrm>
            <a:off x="10825746" y="1990659"/>
            <a:ext cx="91440" cy="3263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950" spc="-165">
                <a:solidFill>
                  <a:srgbClr val="7C7C7C"/>
                </a:solidFill>
                <a:latin typeface="Arial"/>
                <a:cs typeface="Arial"/>
              </a:rPr>
              <a:t>•</a:t>
            </a:r>
            <a:endParaRPr sz="1950">
              <a:latin typeface="Arial"/>
              <a:cs typeface="Arial"/>
            </a:endParaRPr>
          </a:p>
        </p:txBody>
      </p:sp>
      <p:sp>
        <p:nvSpPr>
          <p:cNvPr id="184" name="object 184" descr=""/>
          <p:cNvSpPr/>
          <p:nvPr/>
        </p:nvSpPr>
        <p:spPr>
          <a:xfrm>
            <a:off x="8107700" y="4090067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 h="0">
                <a:moveTo>
                  <a:pt x="0" y="0"/>
                </a:moveTo>
                <a:lnTo>
                  <a:pt x="35814" y="0"/>
                </a:lnTo>
              </a:path>
            </a:pathLst>
          </a:custGeom>
          <a:ln w="11924">
            <a:solidFill>
              <a:srgbClr val="7C7C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 descr=""/>
          <p:cNvSpPr txBox="1"/>
          <p:nvPr/>
        </p:nvSpPr>
        <p:spPr>
          <a:xfrm>
            <a:off x="8095001" y="3850809"/>
            <a:ext cx="58419" cy="2978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750" spc="-80">
                <a:solidFill>
                  <a:srgbClr val="7C7C7C"/>
                </a:solidFill>
                <a:latin typeface="Arial"/>
                <a:cs typeface="Arial"/>
              </a:rPr>
              <a:t>'</a:t>
            </a:r>
            <a:endParaRPr sz="1750">
              <a:latin typeface="Arial"/>
              <a:cs typeface="Arial"/>
            </a:endParaRPr>
          </a:p>
        </p:txBody>
      </p:sp>
      <p:sp>
        <p:nvSpPr>
          <p:cNvPr id="186" name="object 186" descr=""/>
          <p:cNvSpPr/>
          <p:nvPr/>
        </p:nvSpPr>
        <p:spPr>
          <a:xfrm>
            <a:off x="9198754" y="3946978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 h="0">
                <a:moveTo>
                  <a:pt x="0" y="0"/>
                </a:moveTo>
                <a:lnTo>
                  <a:pt x="47752" y="0"/>
                </a:lnTo>
              </a:path>
            </a:pathLst>
          </a:custGeom>
          <a:ln w="11924">
            <a:solidFill>
              <a:srgbClr val="9191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 descr=""/>
          <p:cNvSpPr txBox="1"/>
          <p:nvPr/>
        </p:nvSpPr>
        <p:spPr>
          <a:xfrm>
            <a:off x="9186054" y="3642142"/>
            <a:ext cx="34544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0504" algn="l"/>
              </a:tabLst>
            </a:pPr>
            <a:r>
              <a:rPr dirty="0" sz="2100" spc="-50">
                <a:solidFill>
                  <a:srgbClr val="919191"/>
                </a:solidFill>
                <a:latin typeface="Arial"/>
                <a:cs typeface="Arial"/>
              </a:rPr>
              <a:t>r</a:t>
            </a:r>
            <a:r>
              <a:rPr dirty="0" sz="2100">
                <a:solidFill>
                  <a:srgbClr val="919191"/>
                </a:solidFill>
                <a:latin typeface="Arial"/>
                <a:cs typeface="Arial"/>
              </a:rPr>
              <a:t>	</a:t>
            </a:r>
            <a:r>
              <a:rPr dirty="0" u="sng" sz="2300" spc="-220">
                <a:solidFill>
                  <a:srgbClr val="7C7C7C"/>
                </a:solidFill>
                <a:uFill>
                  <a:solidFill>
                    <a:srgbClr val="7C7C7C"/>
                  </a:solidFill>
                </a:uFill>
                <a:latin typeface="Arial"/>
                <a:cs typeface="Arial"/>
              </a:rPr>
              <a:t>:f</a:t>
            </a:r>
            <a:endParaRPr sz="2300">
              <a:latin typeface="Arial"/>
              <a:cs typeface="Arial"/>
            </a:endParaRPr>
          </a:p>
        </p:txBody>
      </p:sp>
      <p:sp>
        <p:nvSpPr>
          <p:cNvPr id="188" name="object 188" descr=""/>
          <p:cNvSpPr txBox="1"/>
          <p:nvPr/>
        </p:nvSpPr>
        <p:spPr>
          <a:xfrm>
            <a:off x="9116635" y="3809074"/>
            <a:ext cx="340995" cy="3473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48920" algn="l"/>
              </a:tabLst>
            </a:pPr>
            <a:r>
              <a:rPr dirty="0" u="sng" sz="1700" spc="-50" b="1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Arial"/>
                <a:cs typeface="Arial"/>
              </a:rPr>
              <a:t>t</a:t>
            </a:r>
            <a:r>
              <a:rPr dirty="0" sz="1700" b="1">
                <a:solidFill>
                  <a:srgbClr val="919191"/>
                </a:solidFill>
                <a:latin typeface="Arial"/>
                <a:cs typeface="Arial"/>
              </a:rPr>
              <a:t>	</a:t>
            </a:r>
            <a:r>
              <a:rPr dirty="0" u="sng" sz="2100" spc="-50" b="1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Times New Roman"/>
                <a:cs typeface="Times New Roman"/>
              </a:rPr>
              <a:t>l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89" name="object 189" descr=""/>
          <p:cNvSpPr txBox="1"/>
          <p:nvPr/>
        </p:nvSpPr>
        <p:spPr>
          <a:xfrm>
            <a:off x="10356798" y="4214500"/>
            <a:ext cx="578485" cy="8915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5650" spc="-670">
                <a:solidFill>
                  <a:srgbClr val="7C7C7C"/>
                </a:solidFill>
                <a:latin typeface="Times New Roman"/>
                <a:cs typeface="Times New Roman"/>
              </a:rPr>
              <a:t>,</a:t>
            </a:r>
            <a:r>
              <a:rPr dirty="0" sz="5650" spc="-1230">
                <a:solidFill>
                  <a:srgbClr val="7C7C7C"/>
                </a:solidFill>
                <a:latin typeface="Times New Roman"/>
                <a:cs typeface="Times New Roman"/>
              </a:rPr>
              <a:t>_</a:t>
            </a:r>
            <a:r>
              <a:rPr dirty="0" baseline="-20061" sz="8100" spc="-2722">
                <a:solidFill>
                  <a:srgbClr val="A1A1A1"/>
                </a:solidFill>
                <a:latin typeface="Times New Roman"/>
                <a:cs typeface="Times New Roman"/>
              </a:rPr>
              <a:t>-</a:t>
            </a:r>
            <a:r>
              <a:rPr dirty="0" sz="2650" spc="-295">
                <a:solidFill>
                  <a:srgbClr val="919191"/>
                </a:solidFill>
                <a:latin typeface="Times New Roman"/>
                <a:cs typeface="Times New Roman"/>
              </a:rPr>
              <a:t>....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90" name="object 190" descr=""/>
          <p:cNvSpPr/>
          <p:nvPr/>
        </p:nvSpPr>
        <p:spPr>
          <a:xfrm>
            <a:off x="9318934" y="5520956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 h="0">
                <a:moveTo>
                  <a:pt x="0" y="0"/>
                </a:moveTo>
                <a:lnTo>
                  <a:pt x="83566" y="0"/>
                </a:lnTo>
              </a:path>
            </a:pathLst>
          </a:custGeom>
          <a:ln w="11924">
            <a:solidFill>
              <a:srgbClr val="7C7C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 descr=""/>
          <p:cNvSpPr txBox="1"/>
          <p:nvPr/>
        </p:nvSpPr>
        <p:spPr>
          <a:xfrm>
            <a:off x="9732902" y="4971675"/>
            <a:ext cx="351790" cy="497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u="sng" baseline="-11648" sz="4650" spc="-390">
                <a:solidFill>
                  <a:srgbClr val="7C7C7C"/>
                </a:solidFill>
                <a:uFill>
                  <a:solidFill>
                    <a:srgbClr val="7C7C7C"/>
                  </a:solidFill>
                </a:uFill>
                <a:latin typeface="Arial"/>
                <a:cs typeface="Arial"/>
              </a:rPr>
              <a:t>t</a:t>
            </a:r>
            <a:r>
              <a:rPr dirty="0" baseline="-11648" sz="4650" spc="427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u="sng" sz="2200" spc="-375">
                <a:solidFill>
                  <a:srgbClr val="A1A1A1"/>
                </a:solidFill>
                <a:uFill>
                  <a:solidFill>
                    <a:srgbClr val="A1A1A1"/>
                  </a:solidFill>
                </a:uFill>
                <a:latin typeface="Times New Roman"/>
                <a:cs typeface="Times New Roman"/>
              </a:rPr>
              <a:t>]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92" name="object 192" descr=""/>
          <p:cNvSpPr/>
          <p:nvPr/>
        </p:nvSpPr>
        <p:spPr>
          <a:xfrm>
            <a:off x="8203420" y="5342094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 h="0">
                <a:moveTo>
                  <a:pt x="0" y="0"/>
                </a:moveTo>
                <a:lnTo>
                  <a:pt x="47752" y="0"/>
                </a:lnTo>
              </a:path>
            </a:pathLst>
          </a:custGeom>
          <a:ln w="11924">
            <a:solidFill>
              <a:srgbClr val="62626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object 193" descr=""/>
          <p:cNvSpPr txBox="1"/>
          <p:nvPr/>
        </p:nvSpPr>
        <p:spPr>
          <a:xfrm>
            <a:off x="8190720" y="5222083"/>
            <a:ext cx="42545" cy="1543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50" spc="-105">
                <a:solidFill>
                  <a:srgbClr val="626262"/>
                </a:solidFill>
                <a:latin typeface="Arial"/>
                <a:cs typeface="Arial"/>
              </a:rPr>
              <a:t>I</a:t>
            </a:r>
            <a:endParaRPr sz="850">
              <a:latin typeface="Arial"/>
              <a:cs typeface="Arial"/>
            </a:endParaRPr>
          </a:p>
        </p:txBody>
      </p:sp>
      <p:sp>
        <p:nvSpPr>
          <p:cNvPr id="194" name="object 194" descr=""/>
          <p:cNvSpPr/>
          <p:nvPr/>
        </p:nvSpPr>
        <p:spPr>
          <a:xfrm>
            <a:off x="9181795" y="5437487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 h="0">
                <a:moveTo>
                  <a:pt x="0" y="0"/>
                </a:moveTo>
                <a:lnTo>
                  <a:pt x="47752" y="0"/>
                </a:lnTo>
              </a:path>
            </a:pathLst>
          </a:custGeom>
          <a:ln w="11924">
            <a:solidFill>
              <a:srgbClr val="9191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 descr=""/>
          <p:cNvSpPr txBox="1"/>
          <p:nvPr/>
        </p:nvSpPr>
        <p:spPr>
          <a:xfrm>
            <a:off x="9169096" y="5055146"/>
            <a:ext cx="83185" cy="4692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900" spc="-355">
                <a:solidFill>
                  <a:srgbClr val="919191"/>
                </a:solidFill>
                <a:latin typeface="Arial"/>
                <a:cs typeface="Arial"/>
              </a:rPr>
              <a:t>I</a:t>
            </a:r>
            <a:endParaRPr sz="2900">
              <a:latin typeface="Arial"/>
              <a:cs typeface="Arial"/>
            </a:endParaRPr>
          </a:p>
        </p:txBody>
      </p:sp>
      <p:sp>
        <p:nvSpPr>
          <p:cNvPr id="196" name="object 196" descr=""/>
          <p:cNvSpPr/>
          <p:nvPr/>
        </p:nvSpPr>
        <p:spPr>
          <a:xfrm>
            <a:off x="11020811" y="5342094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 h="0">
                <a:moveTo>
                  <a:pt x="0" y="0"/>
                </a:moveTo>
                <a:lnTo>
                  <a:pt x="47752" y="0"/>
                </a:lnTo>
              </a:path>
            </a:pathLst>
          </a:custGeom>
          <a:ln w="11924">
            <a:solidFill>
              <a:srgbClr val="7C7C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 descr=""/>
          <p:cNvSpPr txBox="1"/>
          <p:nvPr/>
        </p:nvSpPr>
        <p:spPr>
          <a:xfrm>
            <a:off x="11008113" y="5222083"/>
            <a:ext cx="42545" cy="1543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50" spc="-105">
                <a:solidFill>
                  <a:srgbClr val="7C7C7C"/>
                </a:solidFill>
                <a:latin typeface="Arial"/>
                <a:cs typeface="Arial"/>
              </a:rPr>
              <a:t>I</a:t>
            </a:r>
            <a:endParaRPr sz="850">
              <a:latin typeface="Arial"/>
              <a:cs typeface="Arial"/>
            </a:endParaRPr>
          </a:p>
        </p:txBody>
      </p:sp>
      <p:sp>
        <p:nvSpPr>
          <p:cNvPr id="198" name="object 198" descr=""/>
          <p:cNvSpPr txBox="1"/>
          <p:nvPr/>
        </p:nvSpPr>
        <p:spPr>
          <a:xfrm>
            <a:off x="10838812" y="5406902"/>
            <a:ext cx="264795" cy="719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50" spc="110">
                <a:solidFill>
                  <a:srgbClr val="7C7C7C"/>
                </a:solidFill>
                <a:latin typeface="Times New Roman"/>
                <a:cs typeface="Times New Roman"/>
              </a:rPr>
              <a:t>J</a:t>
            </a:r>
            <a:endParaRPr sz="4550">
              <a:latin typeface="Times New Roman"/>
              <a:cs typeface="Times New Roman"/>
            </a:endParaRPr>
          </a:p>
        </p:txBody>
      </p:sp>
      <p:sp>
        <p:nvSpPr>
          <p:cNvPr id="199" name="object 199" descr=""/>
          <p:cNvSpPr txBox="1"/>
          <p:nvPr/>
        </p:nvSpPr>
        <p:spPr>
          <a:xfrm>
            <a:off x="9995816" y="5955408"/>
            <a:ext cx="7683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30">
                <a:solidFill>
                  <a:srgbClr val="C8C8C8"/>
                </a:solidFill>
                <a:latin typeface="Times New Roman"/>
                <a:cs typeface="Times New Roman"/>
              </a:rPr>
              <a:t>•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00" name="object 200" descr=""/>
          <p:cNvSpPr txBox="1"/>
          <p:nvPr/>
        </p:nvSpPr>
        <p:spPr>
          <a:xfrm>
            <a:off x="9741317" y="6116388"/>
            <a:ext cx="467995" cy="21145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550">
                <a:solidFill>
                  <a:srgbClr val="7C7C7C"/>
                </a:solidFill>
                <a:latin typeface="Times New Roman"/>
                <a:cs typeface="Times New Roman"/>
              </a:rPr>
              <a:t>e</a:t>
            </a:r>
            <a:r>
              <a:rPr dirty="0" sz="1200" spc="32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1200" spc="850">
                <a:solidFill>
                  <a:srgbClr val="7C7C7C"/>
                </a:solidFill>
                <a:latin typeface="Times New Roman"/>
                <a:cs typeface="Times New Roman"/>
              </a:rPr>
              <a:t>w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1" name="object 201" descr=""/>
          <p:cNvSpPr txBox="1"/>
          <p:nvPr/>
        </p:nvSpPr>
        <p:spPr>
          <a:xfrm>
            <a:off x="9058909" y="6211782"/>
            <a:ext cx="107950" cy="3263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950" spc="-35">
                <a:solidFill>
                  <a:srgbClr val="A1A1A1"/>
                </a:solidFill>
                <a:latin typeface="Arial"/>
                <a:cs typeface="Arial"/>
              </a:rPr>
              <a:t>•</a:t>
            </a:r>
            <a:endParaRPr sz="1950">
              <a:latin typeface="Arial"/>
              <a:cs typeface="Arial"/>
            </a:endParaRPr>
          </a:p>
        </p:txBody>
      </p:sp>
      <p:sp>
        <p:nvSpPr>
          <p:cNvPr id="202" name="object 202" descr=""/>
          <p:cNvSpPr txBox="1"/>
          <p:nvPr/>
        </p:nvSpPr>
        <p:spPr>
          <a:xfrm>
            <a:off x="9306480" y="6378719"/>
            <a:ext cx="8191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>
                <a:solidFill>
                  <a:srgbClr val="A1A1A1"/>
                </a:solidFill>
                <a:latin typeface="Times New Roman"/>
                <a:cs typeface="Times New Roman"/>
              </a:rPr>
              <a:t>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3" name="object 203" descr=""/>
          <p:cNvSpPr txBox="1"/>
          <p:nvPr/>
        </p:nvSpPr>
        <p:spPr>
          <a:xfrm>
            <a:off x="11192440" y="2908805"/>
            <a:ext cx="1698625" cy="845819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ctr" marL="232410" marR="243204">
              <a:lnSpc>
                <a:spcPct val="102299"/>
              </a:lnSpc>
              <a:spcBef>
                <a:spcPts val="75"/>
              </a:spcBef>
            </a:pPr>
            <a:r>
              <a:rPr dirty="0" sz="1300" spc="150">
                <a:solidFill>
                  <a:srgbClr val="212121"/>
                </a:solidFill>
                <a:latin typeface="Arial"/>
                <a:cs typeface="Arial"/>
              </a:rPr>
              <a:t>APARTMENT </a:t>
            </a:r>
            <a:r>
              <a:rPr dirty="0" sz="1300" spc="150">
                <a:solidFill>
                  <a:srgbClr val="343434"/>
                </a:solidFill>
                <a:latin typeface="Arial"/>
                <a:cs typeface="Arial"/>
              </a:rPr>
              <a:t>BUILDING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1300" spc="155">
                <a:solidFill>
                  <a:srgbClr val="343434"/>
                </a:solidFill>
                <a:latin typeface="Arial"/>
                <a:cs typeface="Arial"/>
              </a:rPr>
              <a:t>2nd</a:t>
            </a:r>
            <a:r>
              <a:rPr dirty="0" sz="1300" spc="105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dirty="0" sz="1300" spc="165">
                <a:solidFill>
                  <a:srgbClr val="343434"/>
                </a:solidFill>
                <a:latin typeface="Arial"/>
                <a:cs typeface="Arial"/>
              </a:rPr>
              <a:t>FLOOR</a:t>
            </a:r>
            <a:r>
              <a:rPr dirty="0" sz="1300" spc="225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dirty="0" sz="1300" spc="150">
                <a:solidFill>
                  <a:srgbClr val="343434"/>
                </a:solidFill>
                <a:latin typeface="Arial"/>
                <a:cs typeface="Arial"/>
              </a:rPr>
              <a:t>PLAN</a:t>
            </a:r>
            <a:endParaRPr sz="1300">
              <a:latin typeface="Arial"/>
              <a:cs typeface="Arial"/>
            </a:endParaRPr>
          </a:p>
          <a:p>
            <a:pPr algn="ctr" marR="5080">
              <a:lnSpc>
                <a:spcPct val="100000"/>
              </a:lnSpc>
              <a:spcBef>
                <a:spcPts val="40"/>
              </a:spcBef>
            </a:pPr>
            <a:r>
              <a:rPr dirty="0" sz="1300" spc="165">
                <a:solidFill>
                  <a:srgbClr val="343434"/>
                </a:solidFill>
                <a:latin typeface="Arial"/>
                <a:cs typeface="Arial"/>
              </a:rPr>
              <a:t>(3rd</a:t>
            </a:r>
            <a:r>
              <a:rPr dirty="0" sz="1300" spc="14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dirty="0" sz="1300" spc="170">
                <a:solidFill>
                  <a:srgbClr val="343434"/>
                </a:solidFill>
                <a:latin typeface="Arial"/>
                <a:cs typeface="Arial"/>
              </a:rPr>
              <a:t>Sim)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4" name="object 204" descr=""/>
          <p:cNvSpPr txBox="1"/>
          <p:nvPr/>
        </p:nvSpPr>
        <p:spPr>
          <a:xfrm>
            <a:off x="2095718" y="11130459"/>
            <a:ext cx="594360" cy="2044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42900" algn="l"/>
              </a:tabLst>
            </a:pPr>
            <a:r>
              <a:rPr dirty="0" sz="1150" spc="60">
                <a:solidFill>
                  <a:srgbClr val="C8C8C8"/>
                </a:solidFill>
                <a:latin typeface="Arial"/>
                <a:cs typeface="Arial"/>
              </a:rPr>
              <a:t>-</a:t>
            </a:r>
            <a:r>
              <a:rPr dirty="0" sz="1150">
                <a:solidFill>
                  <a:srgbClr val="C8C8C8"/>
                </a:solidFill>
                <a:latin typeface="Arial"/>
                <a:cs typeface="Arial"/>
              </a:rPr>
              <a:t>	</a:t>
            </a:r>
            <a:r>
              <a:rPr dirty="0" sz="1150" spc="150">
                <a:solidFill>
                  <a:srgbClr val="C8C8C8"/>
                </a:solidFill>
                <a:latin typeface="Arial"/>
                <a:cs typeface="Arial"/>
              </a:rPr>
              <a:t>+-</a:t>
            </a:r>
            <a:r>
              <a:rPr dirty="0" sz="1150" spc="55">
                <a:solidFill>
                  <a:srgbClr val="C8C8C8"/>
                </a:solidFill>
                <a:latin typeface="Arial"/>
                <a:cs typeface="Arial"/>
              </a:rPr>
              <a:t>-</a:t>
            </a:r>
            <a:endParaRPr sz="1150">
              <a:latin typeface="Arial"/>
              <a:cs typeface="Arial"/>
            </a:endParaRPr>
          </a:p>
        </p:txBody>
      </p:sp>
      <p:sp>
        <p:nvSpPr>
          <p:cNvPr id="205" name="object 205" descr=""/>
          <p:cNvSpPr txBox="1"/>
          <p:nvPr/>
        </p:nvSpPr>
        <p:spPr>
          <a:xfrm>
            <a:off x="1839346" y="12489804"/>
            <a:ext cx="73279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>
                <a:solidFill>
                  <a:srgbClr val="4B4B4B"/>
                </a:solidFill>
                <a:latin typeface="Arial"/>
                <a:cs typeface="Arial"/>
              </a:rPr>
              <a:t>Men's</a:t>
            </a:r>
            <a:r>
              <a:rPr dirty="0" sz="1050" spc="-85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dirty="0" sz="1050" spc="-20">
                <a:solidFill>
                  <a:srgbClr val="343434"/>
                </a:solidFill>
                <a:latin typeface="Arial"/>
                <a:cs typeface="Arial"/>
              </a:rPr>
              <a:t>D</a:t>
            </a:r>
            <a:r>
              <a:rPr dirty="0" sz="1050" spc="-20">
                <a:solidFill>
                  <a:srgbClr val="626262"/>
                </a:solidFill>
                <a:latin typeface="Arial"/>
                <a:cs typeface="Arial"/>
              </a:rPr>
              <a:t>orm</a:t>
            </a:r>
            <a:endParaRPr sz="1050">
              <a:latin typeface="Arial"/>
              <a:cs typeface="Arial"/>
            </a:endParaRPr>
          </a:p>
        </p:txBody>
      </p:sp>
      <p:sp>
        <p:nvSpPr>
          <p:cNvPr id="206" name="object 206" descr=""/>
          <p:cNvSpPr txBox="1"/>
          <p:nvPr/>
        </p:nvSpPr>
        <p:spPr>
          <a:xfrm>
            <a:off x="3079486" y="8841037"/>
            <a:ext cx="98425" cy="3905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2400" spc="-25">
                <a:solidFill>
                  <a:srgbClr val="A1A1A1"/>
                </a:solidFill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7" name="object 207" descr=""/>
          <p:cNvSpPr txBox="1"/>
          <p:nvPr/>
        </p:nvSpPr>
        <p:spPr>
          <a:xfrm>
            <a:off x="5252001" y="8936428"/>
            <a:ext cx="716280" cy="2190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648335" algn="l"/>
              </a:tabLst>
            </a:pPr>
            <a:r>
              <a:rPr dirty="0" u="heavy" sz="1250">
                <a:solidFill>
                  <a:srgbClr val="7C7C7C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heavy" sz="1250" spc="-50">
                <a:solidFill>
                  <a:srgbClr val="7C7C7C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•</a:t>
            </a:r>
            <a:endParaRPr sz="1250">
              <a:latin typeface="Arial"/>
              <a:cs typeface="Arial"/>
            </a:endParaRPr>
          </a:p>
        </p:txBody>
      </p:sp>
      <p:sp>
        <p:nvSpPr>
          <p:cNvPr id="208" name="object 208" descr=""/>
          <p:cNvSpPr txBox="1"/>
          <p:nvPr/>
        </p:nvSpPr>
        <p:spPr>
          <a:xfrm>
            <a:off x="4425181" y="9097404"/>
            <a:ext cx="70485" cy="125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0">
                <a:solidFill>
                  <a:srgbClr val="C8C8C8"/>
                </a:solidFill>
                <a:latin typeface="Arial"/>
                <a:cs typeface="Arial"/>
              </a:rPr>
              <a:t>e</a:t>
            </a:r>
            <a:endParaRPr sz="650">
              <a:latin typeface="Arial"/>
              <a:cs typeface="Arial"/>
            </a:endParaRPr>
          </a:p>
        </p:txBody>
      </p:sp>
      <p:sp>
        <p:nvSpPr>
          <p:cNvPr id="209" name="object 209" descr=""/>
          <p:cNvSpPr txBox="1"/>
          <p:nvPr/>
        </p:nvSpPr>
        <p:spPr>
          <a:xfrm>
            <a:off x="5364937" y="9061632"/>
            <a:ext cx="28003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b="1" i="1">
                <a:solidFill>
                  <a:srgbClr val="7C7C7C"/>
                </a:solidFill>
                <a:latin typeface="Arial"/>
                <a:cs typeface="Arial"/>
              </a:rPr>
              <a:t>.,.-</a:t>
            </a:r>
            <a:r>
              <a:rPr dirty="0" sz="1100" spc="-50" b="1" i="1">
                <a:solidFill>
                  <a:srgbClr val="7C7C7C"/>
                </a:solidFill>
                <a:latin typeface="Arial"/>
                <a:cs typeface="Arial"/>
              </a:rPr>
              <a:t>u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0" name="object 210" descr=""/>
          <p:cNvSpPr txBox="1"/>
          <p:nvPr/>
        </p:nvSpPr>
        <p:spPr>
          <a:xfrm>
            <a:off x="5876019" y="8906618"/>
            <a:ext cx="88900" cy="2978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750" spc="10">
                <a:solidFill>
                  <a:srgbClr val="7C7C7C"/>
                </a:solidFill>
                <a:latin typeface="Arial"/>
                <a:cs typeface="Arial"/>
              </a:rPr>
              <a:t>.</a:t>
            </a:r>
            <a:endParaRPr sz="1750">
              <a:latin typeface="Arial"/>
              <a:cs typeface="Arial"/>
            </a:endParaRPr>
          </a:p>
        </p:txBody>
      </p:sp>
      <p:sp>
        <p:nvSpPr>
          <p:cNvPr id="211" name="object 211" descr=""/>
          <p:cNvSpPr txBox="1"/>
          <p:nvPr/>
        </p:nvSpPr>
        <p:spPr>
          <a:xfrm>
            <a:off x="4644025" y="9127214"/>
            <a:ext cx="172085" cy="2762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650" spc="-25">
                <a:solidFill>
                  <a:srgbClr val="919191"/>
                </a:solidFill>
                <a:latin typeface="Arial"/>
                <a:cs typeface="Arial"/>
              </a:rPr>
              <a:t>••</a:t>
            </a:r>
            <a:endParaRPr sz="1650">
              <a:latin typeface="Arial"/>
              <a:cs typeface="Arial"/>
            </a:endParaRPr>
          </a:p>
        </p:txBody>
      </p:sp>
      <p:sp>
        <p:nvSpPr>
          <p:cNvPr id="212" name="object 212" descr=""/>
          <p:cNvSpPr txBox="1"/>
          <p:nvPr/>
        </p:nvSpPr>
        <p:spPr>
          <a:xfrm>
            <a:off x="5377919" y="8781416"/>
            <a:ext cx="246379" cy="605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-415">
                <a:solidFill>
                  <a:srgbClr val="7C7C7C"/>
                </a:solidFill>
                <a:latin typeface="Arial"/>
                <a:cs typeface="Arial"/>
              </a:rPr>
              <a:t>,</a:t>
            </a:r>
            <a:r>
              <a:rPr dirty="0" sz="3800" spc="-415">
                <a:solidFill>
                  <a:srgbClr val="A1A1A1"/>
                </a:solidFill>
                <a:latin typeface="Times New Roman"/>
                <a:cs typeface="Times New Roman"/>
              </a:rPr>
              <a:t>...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213" name="object 213" descr=""/>
          <p:cNvSpPr txBox="1"/>
          <p:nvPr/>
        </p:nvSpPr>
        <p:spPr>
          <a:xfrm>
            <a:off x="2927789" y="9258379"/>
            <a:ext cx="176530" cy="3333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2000" spc="-170">
                <a:solidFill>
                  <a:srgbClr val="343434"/>
                </a:solidFill>
                <a:latin typeface="Times New Roman"/>
                <a:cs typeface="Times New Roman"/>
              </a:rPr>
              <a:t>o</a:t>
            </a:r>
            <a:r>
              <a:rPr dirty="0" sz="2000" spc="-170">
                <a:solidFill>
                  <a:srgbClr val="626262"/>
                </a:solidFill>
                <a:latin typeface="Times New Roman"/>
                <a:cs typeface="Times New Roman"/>
              </a:rPr>
              <a:t>·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4" name="object 214" descr=""/>
          <p:cNvSpPr txBox="1"/>
          <p:nvPr/>
        </p:nvSpPr>
        <p:spPr>
          <a:xfrm>
            <a:off x="3359172" y="9002011"/>
            <a:ext cx="329565" cy="598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-16795" sz="3225" spc="-967">
                <a:solidFill>
                  <a:srgbClr val="7C7C7C"/>
                </a:solidFill>
                <a:latin typeface="Arial"/>
                <a:cs typeface="Arial"/>
              </a:rPr>
              <a:t>°</a:t>
            </a:r>
            <a:r>
              <a:rPr dirty="0" sz="3750" spc="-1040">
                <a:solidFill>
                  <a:srgbClr val="A1A1A1"/>
                </a:solidFill>
                <a:latin typeface="Times New Roman"/>
                <a:cs typeface="Times New Roman"/>
              </a:rPr>
              <a:t>.</a:t>
            </a:r>
            <a:r>
              <a:rPr dirty="0" sz="1200" spc="-20">
                <a:solidFill>
                  <a:srgbClr val="7C7C7C"/>
                </a:solidFill>
                <a:latin typeface="Times New Roman"/>
                <a:cs typeface="Times New Roman"/>
              </a:rPr>
              <a:t>,</a:t>
            </a:r>
            <a:r>
              <a:rPr dirty="0" baseline="-16795" sz="3225" spc="-922">
                <a:solidFill>
                  <a:srgbClr val="7C7C7C"/>
                </a:solidFill>
                <a:latin typeface="Arial"/>
                <a:cs typeface="Arial"/>
              </a:rPr>
              <a:t>"</a:t>
            </a:r>
            <a:r>
              <a:rPr dirty="0" sz="3750" spc="-484">
                <a:solidFill>
                  <a:srgbClr val="A1A1A1"/>
                </a:solidFill>
                <a:latin typeface="Times New Roman"/>
                <a:cs typeface="Times New Roman"/>
              </a:rPr>
              <a:t>.</a:t>
            </a:r>
            <a:r>
              <a:rPr dirty="0" baseline="-16795" sz="3225" spc="-869">
                <a:solidFill>
                  <a:srgbClr val="7C7C7C"/>
                </a:solidFill>
                <a:latin typeface="Arial"/>
                <a:cs typeface="Arial"/>
              </a:rPr>
              <a:t>"</a:t>
            </a:r>
            <a:r>
              <a:rPr dirty="0" sz="3750" spc="-515">
                <a:solidFill>
                  <a:srgbClr val="A1A1A1"/>
                </a:solidFill>
                <a:latin typeface="Times New Roman"/>
                <a:cs typeface="Times New Roman"/>
              </a:rPr>
              <a:t>.</a:t>
            </a:r>
            <a:r>
              <a:rPr dirty="0" baseline="-16795" sz="3225" spc="-187">
                <a:solidFill>
                  <a:srgbClr val="7C7C7C"/>
                </a:solidFill>
                <a:latin typeface="Arial"/>
                <a:cs typeface="Arial"/>
              </a:rPr>
              <a:t>'</a:t>
            </a:r>
            <a:endParaRPr baseline="-16795" sz="3225">
              <a:latin typeface="Arial"/>
              <a:cs typeface="Arial"/>
            </a:endParaRPr>
          </a:p>
        </p:txBody>
      </p:sp>
      <p:sp>
        <p:nvSpPr>
          <p:cNvPr id="215" name="object 215" descr=""/>
          <p:cNvSpPr txBox="1"/>
          <p:nvPr/>
        </p:nvSpPr>
        <p:spPr>
          <a:xfrm>
            <a:off x="3978826" y="9067595"/>
            <a:ext cx="318135" cy="533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3300" spc="-980">
                <a:solidFill>
                  <a:srgbClr val="A1A1A1"/>
                </a:solidFill>
                <a:latin typeface="Times New Roman"/>
                <a:cs typeface="Times New Roman"/>
              </a:rPr>
              <a:t>.</a:t>
            </a:r>
            <a:r>
              <a:rPr dirty="0" baseline="-14211" sz="3225" spc="-712">
                <a:solidFill>
                  <a:srgbClr val="7C7C7C"/>
                </a:solidFill>
                <a:latin typeface="Arial"/>
                <a:cs typeface="Arial"/>
              </a:rPr>
              <a:t>°</a:t>
            </a:r>
            <a:r>
              <a:rPr dirty="0" sz="3300" spc="-525">
                <a:solidFill>
                  <a:srgbClr val="A1A1A1"/>
                </a:solidFill>
                <a:latin typeface="Times New Roman"/>
                <a:cs typeface="Times New Roman"/>
              </a:rPr>
              <a:t>.</a:t>
            </a:r>
            <a:r>
              <a:rPr dirty="0" baseline="-14211" sz="3225" spc="-1019">
                <a:solidFill>
                  <a:srgbClr val="7C7C7C"/>
                </a:solidFill>
                <a:latin typeface="Arial"/>
                <a:cs typeface="Arial"/>
              </a:rPr>
              <a:t>"</a:t>
            </a:r>
            <a:r>
              <a:rPr dirty="0" sz="3300" spc="-220">
                <a:solidFill>
                  <a:srgbClr val="A1A1A1"/>
                </a:solidFill>
                <a:latin typeface="Times New Roman"/>
                <a:cs typeface="Times New Roman"/>
              </a:rPr>
              <a:t>.</a:t>
            </a:r>
            <a:r>
              <a:rPr dirty="0" baseline="-14211" sz="3225" spc="-1327">
                <a:solidFill>
                  <a:srgbClr val="7C7C7C"/>
                </a:solidFill>
                <a:latin typeface="Arial"/>
                <a:cs typeface="Arial"/>
              </a:rPr>
              <a:t>"</a:t>
            </a:r>
            <a:r>
              <a:rPr dirty="0" sz="3300" spc="-155">
                <a:solidFill>
                  <a:srgbClr val="A1A1A1"/>
                </a:solidFill>
                <a:latin typeface="Times New Roman"/>
                <a:cs typeface="Times New Roman"/>
              </a:rPr>
              <a:t>.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216" name="object 216" descr=""/>
          <p:cNvSpPr txBox="1"/>
          <p:nvPr/>
        </p:nvSpPr>
        <p:spPr>
          <a:xfrm>
            <a:off x="5173835" y="9270303"/>
            <a:ext cx="330835" cy="848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850" spc="-434">
                <a:solidFill>
                  <a:srgbClr val="919191"/>
                </a:solidFill>
                <a:latin typeface="Times New Roman"/>
                <a:cs typeface="Times New Roman"/>
              </a:rPr>
              <a:t>.</a:t>
            </a:r>
            <a:r>
              <a:rPr dirty="0" baseline="-5658" sz="8100" spc="-2250">
                <a:solidFill>
                  <a:srgbClr val="919191"/>
                </a:solidFill>
                <a:latin typeface="Times New Roman"/>
                <a:cs typeface="Times New Roman"/>
              </a:rPr>
              <a:t>-</a:t>
            </a:r>
            <a:r>
              <a:rPr dirty="0" sz="1850" spc="-85">
                <a:solidFill>
                  <a:srgbClr val="919191"/>
                </a:solidFill>
                <a:latin typeface="Times New Roman"/>
                <a:cs typeface="Times New Roman"/>
              </a:rPr>
              <a:t>....,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17" name="object 217" descr=""/>
          <p:cNvSpPr txBox="1"/>
          <p:nvPr/>
        </p:nvSpPr>
        <p:spPr>
          <a:xfrm>
            <a:off x="5583085" y="9198758"/>
            <a:ext cx="372110" cy="848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2150" spc="-260">
                <a:solidFill>
                  <a:srgbClr val="7C7C7C"/>
                </a:solidFill>
                <a:latin typeface="Arial"/>
                <a:cs typeface="Arial"/>
              </a:rPr>
              <a:t>I</a:t>
            </a:r>
            <a:r>
              <a:rPr dirty="0" sz="2150" spc="-30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baseline="-17489" sz="8100" spc="-2182">
                <a:solidFill>
                  <a:srgbClr val="919191"/>
                </a:solidFill>
                <a:latin typeface="Times New Roman"/>
                <a:cs typeface="Times New Roman"/>
              </a:rPr>
              <a:t>-</a:t>
            </a:r>
            <a:r>
              <a:rPr dirty="0" sz="2150" spc="-320" b="1">
                <a:solidFill>
                  <a:srgbClr val="919191"/>
                </a:solidFill>
                <a:latin typeface="Arial"/>
                <a:cs typeface="Arial"/>
              </a:rPr>
              <a:t>.L</a:t>
            </a:r>
            <a:endParaRPr sz="2150">
              <a:latin typeface="Arial"/>
              <a:cs typeface="Arial"/>
            </a:endParaRPr>
          </a:p>
        </p:txBody>
      </p:sp>
      <p:sp>
        <p:nvSpPr>
          <p:cNvPr id="218" name="object 218" descr=""/>
          <p:cNvSpPr txBox="1"/>
          <p:nvPr/>
        </p:nvSpPr>
        <p:spPr>
          <a:xfrm>
            <a:off x="3888235" y="9687646"/>
            <a:ext cx="431800" cy="476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50" spc="-350">
                <a:solidFill>
                  <a:srgbClr val="7C7C7C"/>
                </a:solidFill>
                <a:latin typeface="Times New Roman"/>
                <a:cs typeface="Times New Roman"/>
              </a:rPr>
              <a:t>........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219" name="object 219" descr=""/>
          <p:cNvSpPr txBox="1"/>
          <p:nvPr/>
        </p:nvSpPr>
        <p:spPr>
          <a:xfrm>
            <a:off x="4632725" y="9955937"/>
            <a:ext cx="309880" cy="2978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750" spc="-114">
                <a:solidFill>
                  <a:srgbClr val="919191"/>
                </a:solidFill>
                <a:latin typeface="Arial"/>
                <a:cs typeface="Arial"/>
              </a:rPr>
              <a:t>""""'</a:t>
            </a:r>
            <a:endParaRPr sz="1750">
              <a:latin typeface="Arial"/>
              <a:cs typeface="Arial"/>
            </a:endParaRPr>
          </a:p>
        </p:txBody>
      </p:sp>
      <p:sp>
        <p:nvSpPr>
          <p:cNvPr id="220" name="object 220" descr=""/>
          <p:cNvSpPr txBox="1"/>
          <p:nvPr/>
        </p:nvSpPr>
        <p:spPr>
          <a:xfrm>
            <a:off x="5630291" y="9985748"/>
            <a:ext cx="57150" cy="2044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150" spc="-229">
                <a:solidFill>
                  <a:srgbClr val="7C7C7C"/>
                </a:solidFill>
                <a:latin typeface="Times New Roman"/>
                <a:cs typeface="Times New Roman"/>
              </a:rPr>
              <a:t>I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21" name="object 221" descr=""/>
          <p:cNvSpPr txBox="1"/>
          <p:nvPr/>
        </p:nvSpPr>
        <p:spPr>
          <a:xfrm>
            <a:off x="3846093" y="10081139"/>
            <a:ext cx="476250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50" spc="-10">
                <a:solidFill>
                  <a:srgbClr val="626262"/>
                </a:solidFill>
                <a:latin typeface="Arial"/>
                <a:cs typeface="Arial"/>
              </a:rPr>
              <a:t>Kitchen</a:t>
            </a:r>
            <a:endParaRPr sz="950">
              <a:latin typeface="Arial"/>
              <a:cs typeface="Arial"/>
            </a:endParaRPr>
          </a:p>
        </p:txBody>
      </p:sp>
      <p:sp>
        <p:nvSpPr>
          <p:cNvPr id="222" name="object 222" descr=""/>
          <p:cNvSpPr txBox="1"/>
          <p:nvPr/>
        </p:nvSpPr>
        <p:spPr>
          <a:xfrm>
            <a:off x="5498679" y="9836696"/>
            <a:ext cx="252729" cy="6985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400" spc="-535">
                <a:solidFill>
                  <a:srgbClr val="919191"/>
                </a:solidFill>
                <a:latin typeface="Times New Roman"/>
                <a:cs typeface="Times New Roman"/>
              </a:rPr>
              <a:t>...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223" name="object 223" descr=""/>
          <p:cNvSpPr txBox="1"/>
          <p:nvPr/>
        </p:nvSpPr>
        <p:spPr>
          <a:xfrm>
            <a:off x="3634270" y="10379243"/>
            <a:ext cx="71120" cy="3905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400" spc="-310" b="1">
                <a:solidFill>
                  <a:srgbClr val="7C7C7C"/>
                </a:solidFill>
                <a:latin typeface="Times New Roman"/>
                <a:cs typeface="Times New Roman"/>
              </a:rPr>
              <a:t>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4" name="object 224" descr=""/>
          <p:cNvSpPr txBox="1"/>
          <p:nvPr/>
        </p:nvSpPr>
        <p:spPr>
          <a:xfrm>
            <a:off x="5484479" y="10200382"/>
            <a:ext cx="291465" cy="3333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spc="-150">
                <a:solidFill>
                  <a:srgbClr val="919191"/>
                </a:solidFill>
                <a:latin typeface="Times New Roman"/>
                <a:cs typeface="Times New Roman"/>
              </a:rPr>
              <a:t>.....,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5" name="object 225" descr=""/>
          <p:cNvSpPr txBox="1"/>
          <p:nvPr/>
        </p:nvSpPr>
        <p:spPr>
          <a:xfrm>
            <a:off x="3167323" y="9455125"/>
            <a:ext cx="238760" cy="12750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000" spc="-580">
                <a:solidFill>
                  <a:srgbClr val="A1A1A1"/>
                </a:solidFill>
                <a:latin typeface="Times New Roman"/>
                <a:cs typeface="Times New Roman"/>
              </a:rPr>
              <a:t>-</a:t>
            </a:r>
            <a:endParaRPr sz="6000">
              <a:latin typeface="Times New Roman"/>
              <a:cs typeface="Times New Roman"/>
            </a:endParaRPr>
          </a:p>
          <a:p>
            <a:pPr marL="37465">
              <a:lnSpc>
                <a:spcPct val="100000"/>
              </a:lnSpc>
              <a:spcBef>
                <a:spcPts val="1270"/>
              </a:spcBef>
            </a:pPr>
            <a:r>
              <a:rPr dirty="0" sz="1300" spc="-250" i="1">
                <a:solidFill>
                  <a:srgbClr val="C8C8C8"/>
                </a:solidFill>
                <a:latin typeface="Courier New"/>
                <a:cs typeface="Courier New"/>
              </a:rPr>
              <a:t>•</a:t>
            </a:r>
            <a:r>
              <a:rPr dirty="0" sz="1300" spc="-114" i="1">
                <a:solidFill>
                  <a:srgbClr val="C8C8C8"/>
                </a:solidFill>
                <a:latin typeface="Courier New"/>
                <a:cs typeface="Courier New"/>
              </a:rPr>
              <a:t> </a:t>
            </a:r>
            <a:r>
              <a:rPr dirty="0" sz="1100" spc="-50">
                <a:solidFill>
                  <a:srgbClr val="C8C8C8"/>
                </a:solidFill>
                <a:latin typeface="Times New Roman"/>
                <a:cs typeface="Times New Roman"/>
              </a:rPr>
              <a:t>•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6" name="object 226" descr=""/>
          <p:cNvSpPr txBox="1"/>
          <p:nvPr/>
        </p:nvSpPr>
        <p:spPr>
          <a:xfrm>
            <a:off x="4529795" y="10456748"/>
            <a:ext cx="69850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55">
                <a:solidFill>
                  <a:srgbClr val="626262"/>
                </a:solidFill>
                <a:latin typeface="Arial"/>
                <a:cs typeface="Arial"/>
              </a:rPr>
              <a:t>-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7" name="object 227" descr=""/>
          <p:cNvSpPr txBox="1"/>
          <p:nvPr/>
        </p:nvSpPr>
        <p:spPr>
          <a:xfrm>
            <a:off x="5250342" y="10079946"/>
            <a:ext cx="107950" cy="69342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2150" spc="50">
                <a:solidFill>
                  <a:srgbClr val="7C7C7C"/>
                </a:solidFill>
                <a:latin typeface="Arial"/>
                <a:cs typeface="Arial"/>
              </a:rPr>
              <a:t>I</a:t>
            </a:r>
            <a:endParaRPr sz="2150">
              <a:latin typeface="Arial"/>
              <a:cs typeface="Arial"/>
            </a:endParaRPr>
          </a:p>
          <a:p>
            <a:pPr marL="28575">
              <a:lnSpc>
                <a:spcPct val="100000"/>
              </a:lnSpc>
              <a:spcBef>
                <a:spcPts val="315"/>
              </a:spcBef>
            </a:pPr>
            <a:r>
              <a:rPr dirty="0" sz="1600" spc="-95">
                <a:solidFill>
                  <a:srgbClr val="7C7C7C"/>
                </a:solidFill>
                <a:latin typeface="Arial"/>
                <a:cs typeface="Arial"/>
              </a:rPr>
              <a:t>'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8" name="object 228" descr=""/>
          <p:cNvSpPr txBox="1"/>
          <p:nvPr/>
        </p:nvSpPr>
        <p:spPr>
          <a:xfrm>
            <a:off x="4276475" y="10558103"/>
            <a:ext cx="64769" cy="2190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250" spc="-135">
                <a:solidFill>
                  <a:srgbClr val="7C7C7C"/>
                </a:solidFill>
                <a:latin typeface="Arial"/>
                <a:cs typeface="Arial"/>
              </a:rPr>
              <a:t>•</a:t>
            </a:r>
            <a:endParaRPr sz="1250">
              <a:latin typeface="Arial"/>
              <a:cs typeface="Arial"/>
            </a:endParaRPr>
          </a:p>
        </p:txBody>
      </p:sp>
      <p:sp>
        <p:nvSpPr>
          <p:cNvPr id="229" name="object 229" descr=""/>
          <p:cNvSpPr txBox="1"/>
          <p:nvPr/>
        </p:nvSpPr>
        <p:spPr>
          <a:xfrm>
            <a:off x="2924632" y="12498152"/>
            <a:ext cx="154940" cy="812800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dirty="0" sz="1950" spc="-915">
                <a:solidFill>
                  <a:srgbClr val="626262"/>
                </a:solidFill>
                <a:latin typeface="Arial"/>
                <a:cs typeface="Arial"/>
              </a:rPr>
              <a:t>►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1950" spc="-915">
                <a:solidFill>
                  <a:srgbClr val="626262"/>
                </a:solidFill>
                <a:latin typeface="Arial"/>
                <a:cs typeface="Arial"/>
              </a:rPr>
              <a:t>►</a:t>
            </a:r>
            <a:endParaRPr sz="1950">
              <a:latin typeface="Arial"/>
              <a:cs typeface="Arial"/>
            </a:endParaRPr>
          </a:p>
        </p:txBody>
      </p:sp>
      <p:sp>
        <p:nvSpPr>
          <p:cNvPr id="230" name="object 230" descr=""/>
          <p:cNvSpPr txBox="1"/>
          <p:nvPr/>
        </p:nvSpPr>
        <p:spPr>
          <a:xfrm>
            <a:off x="3367513" y="11172192"/>
            <a:ext cx="48260" cy="2978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750" spc="-160">
                <a:solidFill>
                  <a:srgbClr val="C8C8C8"/>
                </a:solidFill>
                <a:latin typeface="Arial"/>
                <a:cs typeface="Arial"/>
              </a:rPr>
              <a:t>'</a:t>
            </a:r>
            <a:endParaRPr sz="1750">
              <a:latin typeface="Arial"/>
              <a:cs typeface="Arial"/>
            </a:endParaRPr>
          </a:p>
        </p:txBody>
      </p:sp>
      <p:sp>
        <p:nvSpPr>
          <p:cNvPr id="231" name="object 231" descr=""/>
          <p:cNvSpPr txBox="1"/>
          <p:nvPr/>
        </p:nvSpPr>
        <p:spPr>
          <a:xfrm>
            <a:off x="3200917" y="11243737"/>
            <a:ext cx="210185" cy="2832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82880" algn="l"/>
              </a:tabLst>
            </a:pPr>
            <a:r>
              <a:rPr dirty="0" sz="1700" spc="-50">
                <a:solidFill>
                  <a:srgbClr val="C8C8C8"/>
                </a:solidFill>
                <a:latin typeface="Arial"/>
                <a:cs typeface="Arial"/>
              </a:rPr>
              <a:t>'</a:t>
            </a:r>
            <a:r>
              <a:rPr dirty="0" sz="1700">
                <a:solidFill>
                  <a:srgbClr val="C8C8C8"/>
                </a:solidFill>
                <a:latin typeface="Arial"/>
                <a:cs typeface="Arial"/>
              </a:rPr>
              <a:t>	</a:t>
            </a:r>
            <a:r>
              <a:rPr dirty="0" sz="1050" spc="-50">
                <a:solidFill>
                  <a:srgbClr val="C8C8C8"/>
                </a:solidFill>
                <a:latin typeface="Arial"/>
                <a:cs typeface="Arial"/>
              </a:rPr>
              <a:t>'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2" name="object 232" descr=""/>
          <p:cNvSpPr txBox="1"/>
          <p:nvPr/>
        </p:nvSpPr>
        <p:spPr>
          <a:xfrm>
            <a:off x="3974836" y="11750511"/>
            <a:ext cx="827405" cy="345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ts val="1240"/>
              </a:lnSpc>
              <a:spcBef>
                <a:spcPts val="130"/>
              </a:spcBef>
            </a:pPr>
            <a:r>
              <a:rPr dirty="0" sz="1050" spc="-10">
                <a:solidFill>
                  <a:srgbClr val="626262"/>
                </a:solidFill>
                <a:latin typeface="Times New Roman"/>
                <a:cs typeface="Times New Roman"/>
              </a:rPr>
              <a:t>Oini1)91</a:t>
            </a:r>
            <a:endParaRPr sz="1050">
              <a:latin typeface="Times New Roman"/>
              <a:cs typeface="Times New Roman"/>
            </a:endParaRPr>
          </a:p>
          <a:p>
            <a:pPr algn="ctr">
              <a:lnSpc>
                <a:spcPts val="1240"/>
              </a:lnSpc>
            </a:pPr>
            <a:r>
              <a:rPr dirty="0" sz="1050" spc="-10">
                <a:solidFill>
                  <a:srgbClr val="4B4B4B"/>
                </a:solidFill>
                <a:latin typeface="Arial"/>
                <a:cs typeface="Arial"/>
              </a:rPr>
              <a:t>Activily</a:t>
            </a:r>
            <a:r>
              <a:rPr dirty="0" sz="1050" spc="-55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dirty="0" sz="1050" spc="-20">
                <a:solidFill>
                  <a:srgbClr val="4B4B4B"/>
                </a:solidFill>
                <a:latin typeface="Arial"/>
                <a:cs typeface="Arial"/>
              </a:rPr>
              <a:t>Room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3" name="object 233" descr=""/>
          <p:cNvSpPr txBox="1"/>
          <p:nvPr/>
        </p:nvSpPr>
        <p:spPr>
          <a:xfrm>
            <a:off x="6351984" y="9449165"/>
            <a:ext cx="1097280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50" spc="-105">
                <a:solidFill>
                  <a:srgbClr val="7C7C7C"/>
                </a:solidFill>
                <a:latin typeface="Times New Roman"/>
                <a:cs typeface="Times New Roman"/>
              </a:rPr>
              <a:t>NEWCO.NSTRVCtlON</a:t>
            </a:r>
            <a:r>
              <a:rPr dirty="0" sz="950" spc="3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50" spc="-50">
                <a:solidFill>
                  <a:srgbClr val="212121"/>
                </a:solidFill>
                <a:latin typeface="Arial"/>
                <a:cs typeface="Arial"/>
              </a:rPr>
              <a:t>♦</a:t>
            </a:r>
            <a:endParaRPr sz="950">
              <a:latin typeface="Arial"/>
              <a:cs typeface="Arial"/>
            </a:endParaRPr>
          </a:p>
        </p:txBody>
      </p:sp>
      <p:sp>
        <p:nvSpPr>
          <p:cNvPr id="234" name="object 234" descr=""/>
          <p:cNvSpPr txBox="1"/>
          <p:nvPr/>
        </p:nvSpPr>
        <p:spPr>
          <a:xfrm>
            <a:off x="6455363" y="9520709"/>
            <a:ext cx="1051560" cy="2762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00" spc="-95">
                <a:solidFill>
                  <a:srgbClr val="7C7C7C"/>
                </a:solidFill>
                <a:latin typeface="Times New Roman"/>
                <a:cs typeface="Times New Roman"/>
              </a:rPr>
              <a:t>EXISTING</a:t>
            </a:r>
            <a:r>
              <a:rPr dirty="0" sz="900" spc="-6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-40">
                <a:solidFill>
                  <a:srgbClr val="7C7C7C"/>
                </a:solidFill>
                <a:latin typeface="Times New Roman"/>
                <a:cs typeface="Times New Roman"/>
              </a:rPr>
              <a:t>REHAB</a:t>
            </a:r>
            <a:r>
              <a:rPr dirty="0" sz="900" spc="44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1650" spc="-50">
                <a:solidFill>
                  <a:srgbClr val="212121"/>
                </a:solidFill>
                <a:latin typeface="Arial"/>
                <a:cs typeface="Arial"/>
              </a:rPr>
              <a:t>+</a:t>
            </a:r>
            <a:endParaRPr sz="1650">
              <a:latin typeface="Arial"/>
              <a:cs typeface="Arial"/>
            </a:endParaRPr>
          </a:p>
        </p:txBody>
      </p:sp>
      <p:sp>
        <p:nvSpPr>
          <p:cNvPr id="235" name="object 235" descr=""/>
          <p:cNvSpPr txBox="1"/>
          <p:nvPr/>
        </p:nvSpPr>
        <p:spPr>
          <a:xfrm>
            <a:off x="6056146" y="10540217"/>
            <a:ext cx="216535" cy="497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100" spc="-1565">
                <a:solidFill>
                  <a:srgbClr val="626262"/>
                </a:solidFill>
                <a:latin typeface="Arial"/>
                <a:cs typeface="Arial"/>
              </a:rPr>
              <a:t>◄</a:t>
            </a:r>
            <a:endParaRPr sz="3100">
              <a:latin typeface="Arial"/>
              <a:cs typeface="Arial"/>
            </a:endParaRPr>
          </a:p>
        </p:txBody>
      </p:sp>
      <p:sp>
        <p:nvSpPr>
          <p:cNvPr id="236" name="object 236" descr=""/>
          <p:cNvSpPr txBox="1"/>
          <p:nvPr/>
        </p:nvSpPr>
        <p:spPr>
          <a:xfrm>
            <a:off x="5396692" y="10886014"/>
            <a:ext cx="694690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26745" indent="-614680">
              <a:lnSpc>
                <a:spcPct val="100000"/>
              </a:lnSpc>
              <a:spcBef>
                <a:spcPts val="100"/>
              </a:spcBef>
              <a:buChar char="•"/>
              <a:tabLst>
                <a:tab pos="626745" algn="l"/>
                <a:tab pos="627380" algn="l"/>
              </a:tabLst>
            </a:pPr>
            <a:r>
              <a:rPr dirty="0" sz="1500" spc="-70">
                <a:solidFill>
                  <a:srgbClr val="7C7C7C"/>
                </a:solidFill>
                <a:latin typeface="Times New Roman"/>
                <a:cs typeface="Times New Roman"/>
              </a:rPr>
              <a:t>I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37" name="object 237" descr=""/>
          <p:cNvSpPr txBox="1"/>
          <p:nvPr/>
        </p:nvSpPr>
        <p:spPr>
          <a:xfrm>
            <a:off x="5262796" y="10915825"/>
            <a:ext cx="934085" cy="7480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750" spc="815">
                <a:solidFill>
                  <a:srgbClr val="919191"/>
                </a:solidFill>
                <a:latin typeface="Arial"/>
                <a:cs typeface="Arial"/>
              </a:rPr>
              <a:t>=1</a:t>
            </a:r>
            <a:endParaRPr sz="4750">
              <a:latin typeface="Arial"/>
              <a:cs typeface="Arial"/>
            </a:endParaRPr>
          </a:p>
        </p:txBody>
      </p:sp>
      <p:sp>
        <p:nvSpPr>
          <p:cNvPr id="238" name="object 238" descr=""/>
          <p:cNvSpPr txBox="1"/>
          <p:nvPr/>
        </p:nvSpPr>
        <p:spPr>
          <a:xfrm>
            <a:off x="5369598" y="11523953"/>
            <a:ext cx="610870" cy="1187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00" spc="120">
                <a:solidFill>
                  <a:srgbClr val="7C7C7C"/>
                </a:solidFill>
                <a:latin typeface="Arial"/>
                <a:cs typeface="Arial"/>
              </a:rPr>
              <a:t>T-</a:t>
            </a:r>
            <a:r>
              <a:rPr dirty="0" sz="600" spc="100">
                <a:solidFill>
                  <a:srgbClr val="7C7C7C"/>
                </a:solidFill>
                <a:latin typeface="Arial"/>
                <a:cs typeface="Arial"/>
              </a:rPr>
              <a:t>.&amp;Q«l(li!O</a:t>
            </a:r>
            <a:endParaRPr sz="600">
              <a:latin typeface="Arial"/>
              <a:cs typeface="Arial"/>
            </a:endParaRPr>
          </a:p>
        </p:txBody>
      </p:sp>
      <p:sp>
        <p:nvSpPr>
          <p:cNvPr id="239" name="object 239" descr=""/>
          <p:cNvSpPr txBox="1"/>
          <p:nvPr/>
        </p:nvSpPr>
        <p:spPr>
          <a:xfrm>
            <a:off x="5245985" y="11517990"/>
            <a:ext cx="742315" cy="10560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750" spc="815">
                <a:solidFill>
                  <a:srgbClr val="7C7C7C"/>
                </a:solidFill>
                <a:latin typeface="Times New Roman"/>
                <a:cs typeface="Times New Roman"/>
              </a:rPr>
              <a:t>r.</a:t>
            </a:r>
            <a:endParaRPr sz="6750">
              <a:latin typeface="Times New Roman"/>
              <a:cs typeface="Times New Roman"/>
            </a:endParaRPr>
          </a:p>
        </p:txBody>
      </p:sp>
      <p:sp>
        <p:nvSpPr>
          <p:cNvPr id="240" name="object 240" descr=""/>
          <p:cNvSpPr txBox="1"/>
          <p:nvPr/>
        </p:nvSpPr>
        <p:spPr>
          <a:xfrm>
            <a:off x="5548426" y="12108233"/>
            <a:ext cx="541655" cy="533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33705" algn="l"/>
              </a:tabLst>
            </a:pPr>
            <a:r>
              <a:rPr dirty="0" sz="900" spc="-25">
                <a:solidFill>
                  <a:srgbClr val="4B4B4B"/>
                </a:solidFill>
                <a:latin typeface="Times New Roman"/>
                <a:cs typeface="Times New Roman"/>
              </a:rPr>
              <a:t>HRC</a:t>
            </a:r>
            <a:r>
              <a:rPr dirty="0" sz="900">
                <a:solidFill>
                  <a:srgbClr val="4B4B4B"/>
                </a:solidFill>
                <a:latin typeface="Times New Roman"/>
                <a:cs typeface="Times New Roman"/>
              </a:rPr>
              <a:t>	</a:t>
            </a:r>
            <a:r>
              <a:rPr dirty="0" sz="3300" spc="-415">
                <a:solidFill>
                  <a:srgbClr val="7C7C7C"/>
                </a:solidFill>
                <a:latin typeface="Times New Roman"/>
                <a:cs typeface="Times New Roman"/>
              </a:rPr>
              <a:t>I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241" name="object 241" descr=""/>
          <p:cNvSpPr txBox="1"/>
          <p:nvPr/>
        </p:nvSpPr>
        <p:spPr>
          <a:xfrm>
            <a:off x="5409705" y="12507690"/>
            <a:ext cx="533400" cy="1689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35">
                <a:solidFill>
                  <a:srgbClr val="626262"/>
                </a:solidFill>
                <a:latin typeface="Arial"/>
                <a:cs typeface="Arial"/>
              </a:rPr>
              <a:t>Rec,ea!ion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242" name="object 242" descr=""/>
          <p:cNvSpPr txBox="1"/>
          <p:nvPr/>
        </p:nvSpPr>
        <p:spPr>
          <a:xfrm>
            <a:off x="5497832" y="12138042"/>
            <a:ext cx="316865" cy="712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500" spc="-355">
                <a:solidFill>
                  <a:srgbClr val="A1A1A1"/>
                </a:solidFill>
                <a:latin typeface="Times New Roman"/>
                <a:cs typeface="Times New Roman"/>
              </a:rPr>
              <a:t>..</a:t>
            </a:r>
            <a:r>
              <a:rPr dirty="0" sz="4500" spc="-1255">
                <a:solidFill>
                  <a:srgbClr val="A1A1A1"/>
                </a:solidFill>
                <a:latin typeface="Times New Roman"/>
                <a:cs typeface="Times New Roman"/>
              </a:rPr>
              <a:t>.</a:t>
            </a:r>
            <a:endParaRPr sz="4500">
              <a:latin typeface="Times New Roman"/>
              <a:cs typeface="Times New Roman"/>
            </a:endParaRPr>
          </a:p>
        </p:txBody>
      </p:sp>
      <p:sp>
        <p:nvSpPr>
          <p:cNvPr id="243" name="object 243" descr=""/>
          <p:cNvSpPr txBox="1"/>
          <p:nvPr/>
        </p:nvSpPr>
        <p:spPr>
          <a:xfrm>
            <a:off x="7365715" y="11768396"/>
            <a:ext cx="1456690" cy="368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50" spc="60">
                <a:latin typeface="Arial"/>
                <a:cs typeface="Arial"/>
              </a:rPr>
              <a:t>HRC</a:t>
            </a:r>
            <a:r>
              <a:rPr dirty="0" sz="2250" spc="-55">
                <a:latin typeface="Arial"/>
                <a:cs typeface="Arial"/>
              </a:rPr>
              <a:t> </a:t>
            </a:r>
            <a:r>
              <a:rPr dirty="0" sz="2250" spc="-20">
                <a:solidFill>
                  <a:srgbClr val="212121"/>
                </a:solidFill>
                <a:latin typeface="Arial"/>
                <a:cs typeface="Arial"/>
              </a:rPr>
              <a:t>Lawn</a:t>
            </a:r>
            <a:endParaRPr sz="2250">
              <a:latin typeface="Arial"/>
              <a:cs typeface="Arial"/>
            </a:endParaRPr>
          </a:p>
        </p:txBody>
      </p:sp>
      <p:sp>
        <p:nvSpPr>
          <p:cNvPr id="244" name="object 244" descr=""/>
          <p:cNvSpPr txBox="1"/>
          <p:nvPr/>
        </p:nvSpPr>
        <p:spPr>
          <a:xfrm>
            <a:off x="6583601" y="12293056"/>
            <a:ext cx="109220" cy="4121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500" spc="30">
                <a:solidFill>
                  <a:srgbClr val="343434"/>
                </a:solidFill>
                <a:latin typeface="Times New Roman"/>
                <a:cs typeface="Times New Roman"/>
              </a:rPr>
              <a:t>,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45" name="object 245" descr=""/>
          <p:cNvSpPr txBox="1"/>
          <p:nvPr/>
        </p:nvSpPr>
        <p:spPr>
          <a:xfrm>
            <a:off x="2157348" y="14284376"/>
            <a:ext cx="28511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65">
                <a:solidFill>
                  <a:srgbClr val="626262"/>
                </a:solidFill>
                <a:latin typeface="Times New Roman"/>
                <a:cs typeface="Times New Roman"/>
              </a:rPr>
              <a:t>Men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6" name="object 246" descr=""/>
          <p:cNvSpPr txBox="1"/>
          <p:nvPr/>
        </p:nvSpPr>
        <p:spPr>
          <a:xfrm>
            <a:off x="2926311" y="13902805"/>
            <a:ext cx="153035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-830">
                <a:solidFill>
                  <a:srgbClr val="626262"/>
                </a:solidFill>
                <a:latin typeface="Arial"/>
                <a:cs typeface="Arial"/>
              </a:rPr>
              <a:t>►</a:t>
            </a:r>
            <a:endParaRPr sz="1850">
              <a:latin typeface="Arial"/>
              <a:cs typeface="Arial"/>
            </a:endParaRPr>
          </a:p>
        </p:txBody>
      </p:sp>
      <p:sp>
        <p:nvSpPr>
          <p:cNvPr id="247" name="object 247" descr=""/>
          <p:cNvSpPr txBox="1"/>
          <p:nvPr/>
        </p:nvSpPr>
        <p:spPr>
          <a:xfrm>
            <a:off x="2776547" y="14111476"/>
            <a:ext cx="149225" cy="848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400" spc="-830">
                <a:solidFill>
                  <a:srgbClr val="919191"/>
                </a:solidFill>
                <a:latin typeface="Times New Roman"/>
                <a:cs typeface="Times New Roman"/>
              </a:rPr>
              <a:t>-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248" name="object 248" descr=""/>
          <p:cNvSpPr txBox="1"/>
          <p:nvPr/>
        </p:nvSpPr>
        <p:spPr>
          <a:xfrm>
            <a:off x="3558433" y="13622590"/>
            <a:ext cx="73342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>
                <a:solidFill>
                  <a:srgbClr val="626262"/>
                </a:solidFill>
                <a:latin typeface="Arial"/>
                <a:cs typeface="Arial"/>
              </a:rPr>
              <a:t>Men's</a:t>
            </a:r>
            <a:r>
              <a:rPr dirty="0" sz="1050" spc="-175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dirty="0" sz="1050" spc="-20">
                <a:solidFill>
                  <a:srgbClr val="626262"/>
                </a:solidFill>
                <a:latin typeface="Arial"/>
                <a:cs typeface="Arial"/>
              </a:rPr>
              <a:t>Donn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9" name="object 249" descr=""/>
          <p:cNvSpPr txBox="1"/>
          <p:nvPr/>
        </p:nvSpPr>
        <p:spPr>
          <a:xfrm>
            <a:off x="4775037" y="13902805"/>
            <a:ext cx="169545" cy="3263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950" spc="-800">
                <a:solidFill>
                  <a:srgbClr val="626262"/>
                </a:solidFill>
                <a:latin typeface="Arial"/>
                <a:cs typeface="Arial"/>
              </a:rPr>
              <a:t>◄</a:t>
            </a:r>
            <a:endParaRPr sz="1950">
              <a:latin typeface="Arial"/>
              <a:cs typeface="Arial"/>
            </a:endParaRPr>
          </a:p>
        </p:txBody>
      </p:sp>
      <p:sp>
        <p:nvSpPr>
          <p:cNvPr id="250" name="object 250" descr=""/>
          <p:cNvSpPr txBox="1"/>
          <p:nvPr/>
        </p:nvSpPr>
        <p:spPr>
          <a:xfrm>
            <a:off x="6378773" y="12304979"/>
            <a:ext cx="837565" cy="9417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549275" algn="l"/>
              </a:tabLst>
            </a:pPr>
            <a:r>
              <a:rPr dirty="0" sz="4500" spc="-50">
                <a:solidFill>
                  <a:srgbClr val="7C7C7C"/>
                </a:solidFill>
                <a:latin typeface="Arial"/>
                <a:cs typeface="Arial"/>
              </a:rPr>
              <a:t>-</a:t>
            </a:r>
            <a:r>
              <a:rPr dirty="0" sz="4500">
                <a:solidFill>
                  <a:srgbClr val="7C7C7C"/>
                </a:solidFill>
                <a:latin typeface="Arial"/>
                <a:cs typeface="Arial"/>
              </a:rPr>
              <a:t>	</a:t>
            </a:r>
            <a:r>
              <a:rPr dirty="0" baseline="-12962" sz="9000" spc="-75">
                <a:solidFill>
                  <a:srgbClr val="919191"/>
                </a:solidFill>
                <a:latin typeface="Times New Roman"/>
                <a:cs typeface="Times New Roman"/>
              </a:rPr>
              <a:t>-</a:t>
            </a:r>
            <a:endParaRPr baseline="-12962" sz="9000">
              <a:latin typeface="Times New Roman"/>
              <a:cs typeface="Times New Roman"/>
            </a:endParaRPr>
          </a:p>
        </p:txBody>
      </p:sp>
      <p:sp>
        <p:nvSpPr>
          <p:cNvPr id="251" name="object 251" descr=""/>
          <p:cNvSpPr txBox="1"/>
          <p:nvPr/>
        </p:nvSpPr>
        <p:spPr>
          <a:xfrm>
            <a:off x="7033190" y="12638854"/>
            <a:ext cx="251460" cy="85534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450" spc="-40">
                <a:solidFill>
                  <a:srgbClr val="919191"/>
                </a:solidFill>
                <a:latin typeface="Arial"/>
                <a:cs typeface="Arial"/>
              </a:rPr>
              <a:t>-</a:t>
            </a:r>
            <a:endParaRPr sz="5450">
              <a:latin typeface="Arial"/>
              <a:cs typeface="Arial"/>
            </a:endParaRPr>
          </a:p>
        </p:txBody>
      </p:sp>
      <p:sp>
        <p:nvSpPr>
          <p:cNvPr id="252" name="object 252" descr=""/>
          <p:cNvSpPr txBox="1"/>
          <p:nvPr/>
        </p:nvSpPr>
        <p:spPr>
          <a:xfrm>
            <a:off x="6364783" y="13431804"/>
            <a:ext cx="815975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50" spc="-10">
                <a:solidFill>
                  <a:srgbClr val="4B4B4B"/>
                </a:solidFill>
                <a:latin typeface="Arial"/>
                <a:cs typeface="Arial"/>
              </a:rPr>
              <a:t>Mech/Ulilities</a:t>
            </a:r>
            <a:endParaRPr sz="950">
              <a:latin typeface="Arial"/>
              <a:cs typeface="Arial"/>
            </a:endParaRPr>
          </a:p>
        </p:txBody>
      </p:sp>
      <p:sp>
        <p:nvSpPr>
          <p:cNvPr id="253" name="object 253" descr=""/>
          <p:cNvSpPr txBox="1"/>
          <p:nvPr/>
        </p:nvSpPr>
        <p:spPr>
          <a:xfrm>
            <a:off x="7672261" y="13020425"/>
            <a:ext cx="347980" cy="125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-10">
                <a:solidFill>
                  <a:srgbClr val="626262"/>
                </a:solidFill>
                <a:latin typeface="Times New Roman"/>
                <a:cs typeface="Times New Roman"/>
              </a:rPr>
              <a:t>f)riV.)!O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54" name="object 254" descr=""/>
          <p:cNvSpPr txBox="1"/>
          <p:nvPr/>
        </p:nvSpPr>
        <p:spPr>
          <a:xfrm>
            <a:off x="7659231" y="12531536"/>
            <a:ext cx="962025" cy="10560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baseline="25205" sz="8100" spc="187">
                <a:solidFill>
                  <a:srgbClr val="7C7C7C"/>
                </a:solidFill>
                <a:latin typeface="Times New Roman"/>
                <a:cs typeface="Times New Roman"/>
              </a:rPr>
              <a:t>-</a:t>
            </a:r>
            <a:r>
              <a:rPr dirty="0" baseline="25205" sz="8100" spc="127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6750" spc="-1115" i="1">
                <a:solidFill>
                  <a:srgbClr val="7C7C7C"/>
                </a:solidFill>
                <a:latin typeface="Arial"/>
                <a:cs typeface="Arial"/>
              </a:rPr>
              <a:t>r:</a:t>
            </a:r>
            <a:r>
              <a:rPr dirty="0" sz="6750" spc="-1010" i="1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sz="6750" spc="-1585" i="1">
                <a:solidFill>
                  <a:srgbClr val="7C7C7C"/>
                </a:solidFill>
                <a:latin typeface="Arial"/>
                <a:cs typeface="Arial"/>
              </a:rPr>
              <a:t>*</a:t>
            </a:r>
            <a:endParaRPr sz="6750">
              <a:latin typeface="Arial"/>
              <a:cs typeface="Arial"/>
            </a:endParaRPr>
          </a:p>
        </p:txBody>
      </p:sp>
      <p:sp>
        <p:nvSpPr>
          <p:cNvPr id="255" name="object 255" descr=""/>
          <p:cNvSpPr txBox="1"/>
          <p:nvPr/>
        </p:nvSpPr>
        <p:spPr>
          <a:xfrm>
            <a:off x="7680809" y="13080045"/>
            <a:ext cx="313690" cy="3835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350" spc="-320">
                <a:solidFill>
                  <a:srgbClr val="626262"/>
                </a:solidFill>
                <a:latin typeface="Arial"/>
                <a:cs typeface="Arial"/>
              </a:rPr>
              <a:t>°"""</a:t>
            </a:r>
            <a:endParaRPr sz="2350">
              <a:latin typeface="Arial"/>
              <a:cs typeface="Arial"/>
            </a:endParaRPr>
          </a:p>
        </p:txBody>
      </p:sp>
      <p:sp>
        <p:nvSpPr>
          <p:cNvPr id="256" name="object 256" descr=""/>
          <p:cNvSpPr txBox="1"/>
          <p:nvPr/>
        </p:nvSpPr>
        <p:spPr>
          <a:xfrm>
            <a:off x="8259650" y="13014461"/>
            <a:ext cx="452755" cy="476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2300" spc="-370">
                <a:solidFill>
                  <a:srgbClr val="7C7C7C"/>
                </a:solidFill>
                <a:latin typeface="Arial"/>
                <a:cs typeface="Arial"/>
              </a:rPr>
              <a:t>"'"""</a:t>
            </a:r>
            <a:r>
              <a:rPr dirty="0" sz="2950" spc="-370">
                <a:solidFill>
                  <a:srgbClr val="626262"/>
                </a:solidFill>
                <a:latin typeface="Times New Roman"/>
                <a:cs typeface="Times New Roman"/>
              </a:rPr>
              <a:t>....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257" name="object 257" descr=""/>
          <p:cNvSpPr txBox="1"/>
          <p:nvPr/>
        </p:nvSpPr>
        <p:spPr>
          <a:xfrm>
            <a:off x="7469158" y="13539122"/>
            <a:ext cx="488950" cy="2794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>
              <a:lnSpc>
                <a:spcPts val="1035"/>
              </a:lnSpc>
              <a:spcBef>
                <a:spcPts val="90"/>
              </a:spcBef>
            </a:pPr>
            <a:r>
              <a:rPr dirty="0" sz="900" spc="-10">
                <a:solidFill>
                  <a:srgbClr val="626262"/>
                </a:solidFill>
                <a:latin typeface="Times New Roman"/>
                <a:cs typeface="Times New Roman"/>
              </a:rPr>
              <a:t>P</a:t>
            </a:r>
            <a:r>
              <a:rPr dirty="0" sz="900" spc="-10">
                <a:solidFill>
                  <a:srgbClr val="919191"/>
                </a:solidFill>
                <a:latin typeface="Times New Roman"/>
                <a:cs typeface="Times New Roman"/>
              </a:rPr>
              <a:t>IW4'1tu</a:t>
            </a:r>
            <a:endParaRPr sz="900">
              <a:latin typeface="Times New Roman"/>
              <a:cs typeface="Times New Roman"/>
            </a:endParaRPr>
          </a:p>
          <a:p>
            <a:pPr algn="ctr">
              <a:lnSpc>
                <a:spcPts val="975"/>
              </a:lnSpc>
            </a:pPr>
            <a:r>
              <a:rPr dirty="0" sz="850" spc="-10">
                <a:solidFill>
                  <a:srgbClr val="7C7C7C"/>
                </a:solidFill>
                <a:latin typeface="Times New Roman"/>
                <a:cs typeface="Times New Roman"/>
              </a:rPr>
              <a:t>ltlt,Nill'WS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58" name="object 258" descr=""/>
          <p:cNvSpPr txBox="1"/>
          <p:nvPr/>
        </p:nvSpPr>
        <p:spPr>
          <a:xfrm>
            <a:off x="8178226" y="13551045"/>
            <a:ext cx="177800" cy="7054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4450" spc="-85">
                <a:solidFill>
                  <a:srgbClr val="7C7C7C"/>
                </a:solidFill>
                <a:latin typeface="Times New Roman"/>
                <a:cs typeface="Times New Roman"/>
              </a:rPr>
              <a:t>-</a:t>
            </a:r>
            <a:endParaRPr sz="4450">
              <a:latin typeface="Times New Roman"/>
              <a:cs typeface="Times New Roman"/>
            </a:endParaRPr>
          </a:p>
        </p:txBody>
      </p:sp>
      <p:sp>
        <p:nvSpPr>
          <p:cNvPr id="259" name="object 259" descr=""/>
          <p:cNvSpPr txBox="1"/>
          <p:nvPr/>
        </p:nvSpPr>
        <p:spPr>
          <a:xfrm>
            <a:off x="5592191" y="14093590"/>
            <a:ext cx="563880" cy="10560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750" spc="-110">
                <a:solidFill>
                  <a:srgbClr val="7C7C7C"/>
                </a:solidFill>
                <a:latin typeface="Times New Roman"/>
                <a:cs typeface="Times New Roman"/>
              </a:rPr>
              <a:t>rr</a:t>
            </a:r>
            <a:endParaRPr sz="6750">
              <a:latin typeface="Times New Roman"/>
              <a:cs typeface="Times New Roman"/>
            </a:endParaRPr>
          </a:p>
        </p:txBody>
      </p:sp>
      <p:sp>
        <p:nvSpPr>
          <p:cNvPr id="260" name="object 260" descr=""/>
          <p:cNvSpPr txBox="1"/>
          <p:nvPr/>
        </p:nvSpPr>
        <p:spPr>
          <a:xfrm>
            <a:off x="1226793" y="15190606"/>
            <a:ext cx="1303655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-210" b="1">
                <a:solidFill>
                  <a:srgbClr val="7C7C7C"/>
                </a:solidFill>
                <a:latin typeface="Times New Roman"/>
                <a:cs typeface="Times New Roman"/>
              </a:rPr>
              <a:t>_</a:t>
            </a:r>
            <a:r>
              <a:rPr dirty="0" sz="1850" spc="-210" b="1">
                <a:solidFill>
                  <a:srgbClr val="A1A1A1"/>
                </a:solidFill>
                <a:latin typeface="Times New Roman"/>
                <a:cs typeface="Times New Roman"/>
              </a:rPr>
              <a:t>-</a:t>
            </a:r>
            <a:r>
              <a:rPr dirty="0" sz="1850" spc="-220" b="1">
                <a:solidFill>
                  <a:srgbClr val="A1A1A1"/>
                </a:solidFill>
                <a:latin typeface="Times New Roman"/>
                <a:cs typeface="Times New Roman"/>
              </a:rPr>
              <a:t>=-</a:t>
            </a:r>
            <a:r>
              <a:rPr dirty="0" sz="1850" spc="-210" b="1">
                <a:solidFill>
                  <a:srgbClr val="7C7C7C"/>
                </a:solidFill>
                <a:latin typeface="Times New Roman"/>
                <a:cs typeface="Times New Roman"/>
              </a:rPr>
              <a:t>...,_</a:t>
            </a:r>
            <a:r>
              <a:rPr dirty="0" sz="1850" spc="-210" b="1">
                <a:solidFill>
                  <a:srgbClr val="626262"/>
                </a:solidFill>
                <a:latin typeface="Times New Roman"/>
                <a:cs typeface="Times New Roman"/>
              </a:rPr>
              <a:t>w</a:t>
            </a:r>
            <a:r>
              <a:rPr dirty="0" sz="1850" spc="-210" b="1">
                <a:solidFill>
                  <a:srgbClr val="7C7C7C"/>
                </a:solidFill>
                <a:latin typeface="Times New Roman"/>
                <a:cs typeface="Times New Roman"/>
              </a:rPr>
              <a:t>_</a:t>
            </a:r>
            <a:r>
              <a:rPr dirty="0" sz="1850" spc="-210" b="1">
                <a:solidFill>
                  <a:srgbClr val="626262"/>
                </a:solidFill>
                <a:latin typeface="Times New Roman"/>
                <a:cs typeface="Times New Roman"/>
              </a:rPr>
              <a:t>ome</a:t>
            </a:r>
            <a:r>
              <a:rPr dirty="0" u="heavy" sz="1850" spc="204" b="1">
                <a:solidFill>
                  <a:srgbClr val="4B4B4B"/>
                </a:solidFill>
                <a:uFill>
                  <a:solidFill>
                    <a:srgbClr val="7B7B7B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50" spc="-320" b="1">
                <a:solidFill>
                  <a:srgbClr val="4B4B4B"/>
                </a:solidFill>
                <a:uFill>
                  <a:solidFill>
                    <a:srgbClr val="7B7B7B"/>
                  </a:solidFill>
                </a:uFill>
                <a:latin typeface="Times New Roman"/>
                <a:cs typeface="Times New Roman"/>
              </a:rPr>
              <a:t>n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61" name="object 261" descr=""/>
          <p:cNvSpPr txBox="1"/>
          <p:nvPr/>
        </p:nvSpPr>
        <p:spPr>
          <a:xfrm>
            <a:off x="4158294" y="15250227"/>
            <a:ext cx="84836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70">
                <a:solidFill>
                  <a:srgbClr val="A1A1A1"/>
                </a:solidFill>
                <a:latin typeface="Times New Roman"/>
                <a:cs typeface="Times New Roman"/>
              </a:rPr>
              <a:t>-</a:t>
            </a:r>
            <a:r>
              <a:rPr dirty="0" sz="1400" spc="-140">
                <a:solidFill>
                  <a:srgbClr val="A1A1A1"/>
                </a:solidFill>
                <a:latin typeface="Times New Roman"/>
                <a:cs typeface="Times New Roman"/>
              </a:rPr>
              <a:t>.</a:t>
            </a:r>
            <a:r>
              <a:rPr dirty="0" sz="1400" spc="-140">
                <a:solidFill>
                  <a:srgbClr val="626262"/>
                </a:solidFill>
                <a:latin typeface="Times New Roman"/>
                <a:cs typeface="Times New Roman"/>
              </a:rPr>
              <a:t>:</a:t>
            </a:r>
            <a:r>
              <a:rPr dirty="0" sz="1400" spc="-140">
                <a:solidFill>
                  <a:srgbClr val="7C7C7C"/>
                </a:solidFill>
                <a:latin typeface="Times New Roman"/>
                <a:cs typeface="Times New Roman"/>
              </a:rPr>
              <a:t>...-</a:t>
            </a:r>
            <a:r>
              <a:rPr dirty="0" sz="1400" spc="-235">
                <a:solidFill>
                  <a:srgbClr val="626262"/>
                </a:solidFill>
                <a:latin typeface="Times New Roman"/>
                <a:cs typeface="Times New Roman"/>
              </a:rPr>
              <a:t>o</a:t>
            </a:r>
            <a:r>
              <a:rPr dirty="0" sz="1400" spc="-235">
                <a:solidFill>
                  <a:srgbClr val="C8C8C8"/>
                </a:solidFill>
                <a:latin typeface="Times New Roman"/>
                <a:cs typeface="Times New Roman"/>
              </a:rPr>
              <a:t>_</a:t>
            </a:r>
            <a:r>
              <a:rPr dirty="0" sz="1400" spc="-235">
                <a:solidFill>
                  <a:srgbClr val="626262"/>
                </a:solidFill>
                <a:latin typeface="Times New Roman"/>
                <a:cs typeface="Times New Roman"/>
              </a:rPr>
              <a:t>m</a:t>
            </a:r>
            <a:r>
              <a:rPr dirty="0" sz="1400" spc="-235">
                <a:latin typeface="Times New Roman"/>
                <a:cs typeface="Times New Roman"/>
              </a:rPr>
              <a:t>,</a:t>
            </a:r>
            <a:r>
              <a:rPr dirty="0" sz="1400" spc="-235">
                <a:solidFill>
                  <a:srgbClr val="626262"/>
                </a:solidFill>
                <a:latin typeface="Times New Roman"/>
                <a:cs typeface="Times New Roman"/>
              </a:rPr>
              <a:t>en</a:t>
            </a:r>
            <a:r>
              <a:rPr dirty="0" sz="1400" spc="-235">
                <a:solidFill>
                  <a:srgbClr val="343434"/>
                </a:solidFill>
                <a:latin typeface="Times New Roman"/>
                <a:cs typeface="Times New Roman"/>
              </a:rPr>
              <a:t>·</a:t>
            </a:r>
            <a:r>
              <a:rPr dirty="0" sz="1400" spc="-235">
                <a:solidFill>
                  <a:srgbClr val="626262"/>
                </a:solidFill>
                <a:latin typeface="Times New Roman"/>
                <a:cs typeface="Times New Roman"/>
              </a:rPr>
              <a:t>s</a:t>
            </a:r>
            <a:r>
              <a:rPr dirty="0" sz="1400" spc="4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1400" spc="-305">
                <a:solidFill>
                  <a:srgbClr val="626262"/>
                </a:solidFill>
                <a:latin typeface="Times New Roman"/>
                <a:cs typeface="Times New Roman"/>
              </a:rPr>
              <a:t>OJ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62" name="object 262" descr=""/>
          <p:cNvSpPr txBox="1"/>
          <p:nvPr/>
        </p:nvSpPr>
        <p:spPr>
          <a:xfrm>
            <a:off x="2915740" y="14665946"/>
            <a:ext cx="3499485" cy="9417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54760" algn="l"/>
                <a:tab pos="2429510" algn="l"/>
              </a:tabLst>
            </a:pPr>
            <a:r>
              <a:rPr dirty="0" u="sng" sz="3550" spc="-740" b="1">
                <a:solidFill>
                  <a:srgbClr val="7C7C7C"/>
                </a:solidFill>
                <a:uFill>
                  <a:solidFill>
                    <a:srgbClr val="7C7C7C"/>
                  </a:solidFill>
                </a:uFill>
                <a:latin typeface="Arial"/>
                <a:cs typeface="Arial"/>
              </a:rPr>
              <a:t>.._"</a:t>
            </a:r>
            <a:r>
              <a:rPr dirty="0" sz="3550" spc="-745" b="1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u="sng" sz="3550" spc="-1005" b="1">
                <a:solidFill>
                  <a:srgbClr val="7C7C7C"/>
                </a:solidFill>
                <a:uFill>
                  <a:solidFill>
                    <a:srgbClr val="7C7C7C"/>
                  </a:solidFill>
                </a:uFill>
                <a:latin typeface="Arial"/>
                <a:cs typeface="Arial"/>
              </a:rPr>
              <a:t>"L</a:t>
            </a:r>
            <a:r>
              <a:rPr dirty="0" u="sng" sz="3550" spc="-190" b="1">
                <a:solidFill>
                  <a:srgbClr val="7C7C7C"/>
                </a:solidFill>
                <a:uFill>
                  <a:solidFill>
                    <a:srgbClr val="7C7C7C"/>
                  </a:solidFill>
                </a:uFill>
                <a:latin typeface="Arial"/>
                <a:cs typeface="Arial"/>
              </a:rPr>
              <a:t> </a:t>
            </a:r>
            <a:r>
              <a:rPr dirty="0" sz="3550" spc="-114" b="1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u="sng" sz="3550" spc="-1075">
                <a:solidFill>
                  <a:srgbClr val="7C7C7C"/>
                </a:solidFill>
                <a:uFill>
                  <a:solidFill>
                    <a:srgbClr val="7C7C7C"/>
                  </a:solidFill>
                </a:uFill>
                <a:latin typeface="Arial"/>
                <a:cs typeface="Arial"/>
              </a:rPr>
              <a:t>_</a:t>
            </a:r>
            <a:r>
              <a:rPr dirty="0" sz="3550" spc="-1075">
                <a:solidFill>
                  <a:srgbClr val="7C7C7C"/>
                </a:solidFill>
                <a:latin typeface="Arial"/>
                <a:cs typeface="Arial"/>
              </a:rPr>
              <a:t>,</a:t>
            </a:r>
            <a:r>
              <a:rPr dirty="0" u="heavy" sz="3550">
                <a:solidFill>
                  <a:srgbClr val="7C7C7C"/>
                </a:solidFill>
                <a:uFill>
                  <a:solidFill>
                    <a:srgbClr val="7B7B7B"/>
                  </a:solidFill>
                </a:uFill>
                <a:latin typeface="Arial"/>
                <a:cs typeface="Arial"/>
              </a:rPr>
              <a:t>		</a:t>
            </a:r>
            <a:r>
              <a:rPr dirty="0" sz="3550" spc="-57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sz="6000" spc="235" b="1">
                <a:solidFill>
                  <a:srgbClr val="7C7C7C"/>
                </a:solidFill>
                <a:latin typeface="Times New Roman"/>
                <a:cs typeface="Times New Roman"/>
              </a:rPr>
              <a:t>.iL</a:t>
            </a:r>
            <a:endParaRPr sz="6000">
              <a:latin typeface="Times New Roman"/>
              <a:cs typeface="Times New Roman"/>
            </a:endParaRPr>
          </a:p>
        </p:txBody>
      </p:sp>
      <p:sp>
        <p:nvSpPr>
          <p:cNvPr id="263" name="object 263" descr=""/>
          <p:cNvSpPr txBox="1"/>
          <p:nvPr/>
        </p:nvSpPr>
        <p:spPr>
          <a:xfrm>
            <a:off x="1778270" y="15506594"/>
            <a:ext cx="4322445" cy="13233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4700"/>
              </a:lnSpc>
              <a:spcBef>
                <a:spcPts val="125"/>
              </a:spcBef>
            </a:pPr>
            <a:r>
              <a:rPr dirty="0" sz="1300" spc="150">
                <a:solidFill>
                  <a:srgbClr val="212121"/>
                </a:solidFill>
                <a:latin typeface="Arial"/>
                <a:cs typeface="Arial"/>
              </a:rPr>
              <a:t>Adaptive</a:t>
            </a:r>
            <a:r>
              <a:rPr dirty="0" sz="1300" spc="28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300" spc="120">
                <a:solidFill>
                  <a:srgbClr val="212121"/>
                </a:solidFill>
                <a:latin typeface="Arial"/>
                <a:cs typeface="Arial"/>
              </a:rPr>
              <a:t>Reus</a:t>
            </a:r>
            <a:r>
              <a:rPr dirty="0" sz="1300" spc="-5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dirty="0" baseline="5354" sz="6225" spc="-1132">
                <a:solidFill>
                  <a:srgbClr val="626262"/>
                </a:solidFill>
                <a:latin typeface="Arial"/>
                <a:cs typeface="Arial"/>
              </a:rPr>
              <a:t>•</a:t>
            </a:r>
            <a:r>
              <a:rPr dirty="0" sz="1300" spc="125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dirty="0" sz="1300" spc="125">
                <a:solidFill>
                  <a:srgbClr val="4B4B4B"/>
                </a:solidFill>
                <a:latin typeface="Arial"/>
                <a:cs typeface="Arial"/>
              </a:rPr>
              <a:t>f</a:t>
            </a:r>
            <a:r>
              <a:rPr dirty="0" sz="1300" spc="365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dirty="0" sz="1300" spc="140">
                <a:solidFill>
                  <a:srgbClr val="212121"/>
                </a:solidFill>
                <a:latin typeface="Arial"/>
                <a:cs typeface="Arial"/>
              </a:rPr>
              <a:t>Army</a:t>
            </a:r>
            <a:r>
              <a:rPr dirty="0" sz="1300" spc="28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300" spc="155">
                <a:solidFill>
                  <a:srgbClr val="212121"/>
                </a:solidFill>
                <a:latin typeface="Arial"/>
                <a:cs typeface="Arial"/>
              </a:rPr>
              <a:t>Rese</a:t>
            </a:r>
            <a:r>
              <a:rPr dirty="0" sz="1300" spc="155">
                <a:solidFill>
                  <a:srgbClr val="4B4B4B"/>
                </a:solidFill>
                <a:latin typeface="Arial"/>
                <a:cs typeface="Arial"/>
              </a:rPr>
              <a:t>rve</a:t>
            </a:r>
            <a:r>
              <a:rPr dirty="0" sz="1300" spc="275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dirty="0" sz="1300" spc="150">
                <a:solidFill>
                  <a:srgbClr val="212121"/>
                </a:solidFill>
                <a:latin typeface="Arial"/>
                <a:cs typeface="Arial"/>
              </a:rPr>
              <a:t>Bu</a:t>
            </a:r>
            <a:r>
              <a:rPr dirty="0" sz="1300" spc="150">
                <a:solidFill>
                  <a:srgbClr val="4B4B4B"/>
                </a:solidFill>
                <a:latin typeface="Arial"/>
                <a:cs typeface="Arial"/>
              </a:rPr>
              <a:t>il</a:t>
            </a:r>
            <a:r>
              <a:rPr dirty="0" sz="1300" spc="150">
                <a:solidFill>
                  <a:srgbClr val="212121"/>
                </a:solidFill>
                <a:latin typeface="Arial"/>
                <a:cs typeface="Arial"/>
              </a:rPr>
              <a:t>ding</a:t>
            </a:r>
            <a:r>
              <a:rPr dirty="0" sz="1300" spc="35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300" spc="130">
                <a:solidFill>
                  <a:srgbClr val="212121"/>
                </a:solidFill>
                <a:latin typeface="Arial"/>
                <a:cs typeface="Arial"/>
              </a:rPr>
              <a:t>To:</a:t>
            </a:r>
            <a:endParaRPr sz="1300">
              <a:latin typeface="Arial"/>
              <a:cs typeface="Arial"/>
            </a:endParaRPr>
          </a:p>
          <a:p>
            <a:pPr marL="177800">
              <a:lnSpc>
                <a:spcPts val="2600"/>
              </a:lnSpc>
            </a:pPr>
            <a:r>
              <a:rPr dirty="0" sz="2450" spc="130">
                <a:solidFill>
                  <a:srgbClr val="212121"/>
                </a:solidFill>
                <a:latin typeface="Arial"/>
                <a:cs typeface="Arial"/>
              </a:rPr>
              <a:t>96+32</a:t>
            </a:r>
            <a:r>
              <a:rPr dirty="0" sz="2450" spc="18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50" spc="180">
                <a:latin typeface="Arial"/>
                <a:cs typeface="Arial"/>
              </a:rPr>
              <a:t>BED</a:t>
            </a:r>
            <a:r>
              <a:rPr dirty="0" sz="2450" spc="165">
                <a:latin typeface="Arial"/>
                <a:cs typeface="Arial"/>
              </a:rPr>
              <a:t> </a:t>
            </a:r>
            <a:r>
              <a:rPr dirty="0" sz="2450" spc="120">
                <a:latin typeface="Arial"/>
                <a:cs typeface="Arial"/>
              </a:rPr>
              <a:t>HOMELESS</a:t>
            </a:r>
            <a:endParaRPr sz="2450">
              <a:latin typeface="Arial"/>
              <a:cs typeface="Arial"/>
            </a:endParaRPr>
          </a:p>
          <a:p>
            <a:pPr marL="333375">
              <a:lnSpc>
                <a:spcPts val="2880"/>
              </a:lnSpc>
              <a:tabLst>
                <a:tab pos="2383790" algn="l"/>
              </a:tabLst>
            </a:pPr>
            <a:r>
              <a:rPr dirty="0" sz="2450" spc="120">
                <a:latin typeface="Arial"/>
                <a:cs typeface="Arial"/>
              </a:rPr>
              <a:t>RESOURCE</a:t>
            </a:r>
            <a:r>
              <a:rPr dirty="0" sz="2450">
                <a:latin typeface="Arial"/>
                <a:cs typeface="Arial"/>
              </a:rPr>
              <a:t>	</a:t>
            </a:r>
            <a:r>
              <a:rPr dirty="0" sz="2450" spc="114">
                <a:solidFill>
                  <a:srgbClr val="212121"/>
                </a:solidFill>
                <a:latin typeface="Arial"/>
                <a:cs typeface="Arial"/>
              </a:rPr>
              <a:t>CENTER</a:t>
            </a:r>
            <a:endParaRPr sz="2450">
              <a:latin typeface="Arial"/>
              <a:cs typeface="Arial"/>
            </a:endParaRPr>
          </a:p>
        </p:txBody>
      </p:sp>
      <p:sp>
        <p:nvSpPr>
          <p:cNvPr id="264" name="object 264" descr=""/>
          <p:cNvSpPr txBox="1"/>
          <p:nvPr/>
        </p:nvSpPr>
        <p:spPr>
          <a:xfrm>
            <a:off x="6614509" y="14654021"/>
            <a:ext cx="615950" cy="182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-10">
                <a:solidFill>
                  <a:srgbClr val="626262"/>
                </a:solidFill>
                <a:latin typeface="Arial"/>
                <a:cs typeface="Arial"/>
              </a:rPr>
              <a:t>Recep1ion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5" name="object 265" descr=""/>
          <p:cNvSpPr txBox="1"/>
          <p:nvPr/>
        </p:nvSpPr>
        <p:spPr>
          <a:xfrm>
            <a:off x="6702684" y="15125024"/>
            <a:ext cx="500380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50" spc="-10">
                <a:solidFill>
                  <a:srgbClr val="4B4B4B"/>
                </a:solidFill>
                <a:latin typeface="Arial"/>
                <a:cs typeface="Arial"/>
              </a:rPr>
              <a:t>Security</a:t>
            </a:r>
            <a:endParaRPr sz="950">
              <a:latin typeface="Arial"/>
              <a:cs typeface="Arial"/>
            </a:endParaRPr>
          </a:p>
        </p:txBody>
      </p:sp>
      <p:sp>
        <p:nvSpPr>
          <p:cNvPr id="266" name="object 266" descr=""/>
          <p:cNvSpPr txBox="1"/>
          <p:nvPr/>
        </p:nvSpPr>
        <p:spPr>
          <a:xfrm>
            <a:off x="7225185" y="14433427"/>
            <a:ext cx="85090" cy="2190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250" spc="25">
                <a:solidFill>
                  <a:srgbClr val="7C7C7C"/>
                </a:solidFill>
                <a:latin typeface="Arial"/>
                <a:cs typeface="Arial"/>
              </a:rPr>
              <a:t>•</a:t>
            </a:r>
            <a:endParaRPr sz="1250">
              <a:latin typeface="Arial"/>
              <a:cs typeface="Arial"/>
            </a:endParaRPr>
          </a:p>
        </p:txBody>
      </p:sp>
      <p:sp>
        <p:nvSpPr>
          <p:cNvPr id="267" name="object 267" descr=""/>
          <p:cNvSpPr txBox="1"/>
          <p:nvPr/>
        </p:nvSpPr>
        <p:spPr>
          <a:xfrm>
            <a:off x="9618483" y="13735868"/>
            <a:ext cx="977900" cy="625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ts val="3660"/>
              </a:lnSpc>
              <a:spcBef>
                <a:spcPts val="135"/>
              </a:spcBef>
              <a:tabLst>
                <a:tab pos="753110" algn="l"/>
              </a:tabLst>
            </a:pPr>
            <a:r>
              <a:rPr dirty="0" sz="1400" spc="-10">
                <a:solidFill>
                  <a:srgbClr val="626262"/>
                </a:solidFill>
                <a:latin typeface="Times New Roman"/>
                <a:cs typeface="Times New Roman"/>
              </a:rPr>
              <a:t>Patien</a:t>
            </a:r>
            <a:r>
              <a:rPr dirty="0" sz="1400" spc="-10">
                <a:solidFill>
                  <a:srgbClr val="343434"/>
                </a:solidFill>
                <a:latin typeface="Times New Roman"/>
                <a:cs typeface="Times New Roman"/>
              </a:rPr>
              <a:t>t</a:t>
            </a:r>
            <a:r>
              <a:rPr dirty="0" sz="1400">
                <a:solidFill>
                  <a:srgbClr val="343434"/>
                </a:solidFill>
                <a:latin typeface="Times New Roman"/>
                <a:cs typeface="Times New Roman"/>
              </a:rPr>
              <a:t>	</a:t>
            </a:r>
            <a:r>
              <a:rPr dirty="0" sz="3250" spc="-1630">
                <a:solidFill>
                  <a:srgbClr val="626262"/>
                </a:solidFill>
                <a:latin typeface="Arial"/>
                <a:cs typeface="Arial"/>
              </a:rPr>
              <a:t>◄</a:t>
            </a:r>
            <a:endParaRPr sz="3250">
              <a:latin typeface="Arial"/>
              <a:cs typeface="Arial"/>
            </a:endParaRPr>
          </a:p>
          <a:p>
            <a:pPr marL="80010">
              <a:lnSpc>
                <a:spcPts val="1019"/>
              </a:lnSpc>
            </a:pPr>
            <a:r>
              <a:rPr dirty="0" sz="1050" spc="-20">
                <a:solidFill>
                  <a:srgbClr val="4B4B4B"/>
                </a:solidFill>
                <a:latin typeface="Arial"/>
                <a:cs typeface="Arial"/>
              </a:rPr>
              <a:t>Care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8" name="object 268" descr=""/>
          <p:cNvSpPr txBox="1"/>
          <p:nvPr/>
        </p:nvSpPr>
        <p:spPr>
          <a:xfrm>
            <a:off x="10318419" y="14171097"/>
            <a:ext cx="7302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5">
                <a:solidFill>
                  <a:srgbClr val="7C7C7C"/>
                </a:solidFill>
                <a:latin typeface="Arial"/>
                <a:cs typeface="Arial"/>
              </a:rPr>
              <a:t>•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9" name="object 269" descr=""/>
          <p:cNvSpPr txBox="1"/>
          <p:nvPr/>
        </p:nvSpPr>
        <p:spPr>
          <a:xfrm>
            <a:off x="8214687" y="14946162"/>
            <a:ext cx="709930" cy="1758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50">
                <a:solidFill>
                  <a:srgbClr val="4B4B4B"/>
                </a:solidFill>
                <a:latin typeface="Arial"/>
                <a:cs typeface="Arial"/>
              </a:rPr>
              <a:t>Respite</a:t>
            </a:r>
            <a:r>
              <a:rPr dirty="0" sz="950" spc="235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dirty="0" sz="950" spc="40">
                <a:solidFill>
                  <a:srgbClr val="626262"/>
                </a:solidFill>
                <a:latin typeface="Arial"/>
                <a:cs typeface="Arial"/>
              </a:rPr>
              <a:t>Rm</a:t>
            </a:r>
            <a:endParaRPr sz="950">
              <a:latin typeface="Arial"/>
              <a:cs typeface="Arial"/>
            </a:endParaRPr>
          </a:p>
        </p:txBody>
      </p:sp>
      <p:sp>
        <p:nvSpPr>
          <p:cNvPr id="270" name="object 270" descr=""/>
          <p:cNvSpPr txBox="1"/>
          <p:nvPr/>
        </p:nvSpPr>
        <p:spPr>
          <a:xfrm>
            <a:off x="7444333" y="15041554"/>
            <a:ext cx="222885" cy="6623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150" spc="95">
                <a:solidFill>
                  <a:srgbClr val="626262"/>
                </a:solidFill>
                <a:latin typeface="Arial"/>
                <a:cs typeface="Arial"/>
              </a:rPr>
              <a:t>•</a:t>
            </a:r>
            <a:endParaRPr sz="4150">
              <a:latin typeface="Arial"/>
              <a:cs typeface="Arial"/>
            </a:endParaRPr>
          </a:p>
        </p:txBody>
      </p:sp>
      <p:sp>
        <p:nvSpPr>
          <p:cNvPr id="271" name="object 271" descr=""/>
          <p:cNvSpPr txBox="1"/>
          <p:nvPr/>
        </p:nvSpPr>
        <p:spPr>
          <a:xfrm>
            <a:off x="7254917" y="15727188"/>
            <a:ext cx="489584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40">
                <a:solidFill>
                  <a:srgbClr val="4B4B4B"/>
                </a:solidFill>
                <a:latin typeface="Times New Roman"/>
                <a:cs typeface="Times New Roman"/>
              </a:rPr>
              <a:t>Ma</a:t>
            </a:r>
            <a:r>
              <a:rPr dirty="0" sz="1400" spc="-140">
                <a:solidFill>
                  <a:srgbClr val="7C7C7C"/>
                </a:solidFill>
                <a:latin typeface="Times New Roman"/>
                <a:cs typeface="Times New Roman"/>
              </a:rPr>
              <a:t>i</a:t>
            </a:r>
            <a:r>
              <a:rPr dirty="0" sz="1400" spc="-140">
                <a:solidFill>
                  <a:srgbClr val="626262"/>
                </a:solidFill>
                <a:latin typeface="Times New Roman"/>
                <a:cs typeface="Times New Roman"/>
              </a:rPr>
              <a:t>nEn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2" name="object 272" descr=""/>
          <p:cNvSpPr txBox="1"/>
          <p:nvPr/>
        </p:nvSpPr>
        <p:spPr>
          <a:xfrm>
            <a:off x="8298626" y="15727188"/>
            <a:ext cx="7556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0">
                <a:solidFill>
                  <a:srgbClr val="7C7C7C"/>
                </a:solidFill>
                <a:latin typeface="Times New Roman"/>
                <a:cs typeface="Times New Roman"/>
              </a:rPr>
              <a:t>•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3" name="object 273" descr=""/>
          <p:cNvSpPr txBox="1"/>
          <p:nvPr/>
        </p:nvSpPr>
        <p:spPr>
          <a:xfrm>
            <a:off x="9456625" y="14415541"/>
            <a:ext cx="951230" cy="5518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91135">
              <a:lnSpc>
                <a:spcPct val="100000"/>
              </a:lnSpc>
              <a:spcBef>
                <a:spcPts val="90"/>
              </a:spcBef>
              <a:tabLst>
                <a:tab pos="561975" algn="l"/>
              </a:tabLst>
            </a:pPr>
            <a:r>
              <a:rPr dirty="0" sz="2450" spc="15">
                <a:solidFill>
                  <a:srgbClr val="626262"/>
                </a:solidFill>
                <a:latin typeface="Arial"/>
                <a:cs typeface="Arial"/>
              </a:rPr>
              <a:t>-</a:t>
            </a:r>
            <a:r>
              <a:rPr dirty="0" sz="2450">
                <a:solidFill>
                  <a:srgbClr val="626262"/>
                </a:solidFill>
                <a:latin typeface="Arial"/>
                <a:cs typeface="Arial"/>
              </a:rPr>
              <a:t>	</a:t>
            </a:r>
            <a:r>
              <a:rPr dirty="0" sz="2450" spc="65" b="1">
                <a:solidFill>
                  <a:srgbClr val="7C7C7C"/>
                </a:solidFill>
                <a:latin typeface="Arial"/>
                <a:cs typeface="Arial"/>
              </a:rPr>
              <a:t>_J</a:t>
            </a: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950" spc="45">
                <a:solidFill>
                  <a:srgbClr val="343434"/>
                </a:solidFill>
                <a:latin typeface="Arial"/>
                <a:cs typeface="Arial"/>
              </a:rPr>
              <a:t>N</a:t>
            </a:r>
            <a:r>
              <a:rPr dirty="0" sz="950" spc="45">
                <a:solidFill>
                  <a:srgbClr val="626262"/>
                </a:solidFill>
                <a:latin typeface="Arial"/>
                <a:cs typeface="Arial"/>
              </a:rPr>
              <a:t>urseStallon</a:t>
            </a:r>
            <a:endParaRPr sz="950">
              <a:latin typeface="Arial"/>
              <a:cs typeface="Arial"/>
            </a:endParaRPr>
          </a:p>
        </p:txBody>
      </p:sp>
      <p:sp>
        <p:nvSpPr>
          <p:cNvPr id="274" name="object 274" descr=""/>
          <p:cNvSpPr txBox="1"/>
          <p:nvPr/>
        </p:nvSpPr>
        <p:spPr>
          <a:xfrm>
            <a:off x="10617484" y="14536949"/>
            <a:ext cx="223520" cy="662940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745"/>
              </a:spcBef>
            </a:pPr>
            <a:r>
              <a:rPr dirty="0" sz="950" spc="-330">
                <a:solidFill>
                  <a:srgbClr val="343434"/>
                </a:solidFill>
                <a:latin typeface="Times New Roman"/>
                <a:cs typeface="Times New Roman"/>
              </a:rPr>
              <a:t>(</a:t>
            </a:r>
            <a:r>
              <a:rPr dirty="0" baseline="-21825" sz="2100" spc="-644" i="1">
                <a:solidFill>
                  <a:srgbClr val="4B4B4B"/>
                </a:solidFill>
                <a:latin typeface="Courier New"/>
                <a:cs typeface="Courier New"/>
              </a:rPr>
              <a:t>_</a:t>
            </a:r>
            <a:r>
              <a:rPr dirty="0" sz="950" spc="-210">
                <a:solidFill>
                  <a:srgbClr val="343434"/>
                </a:solidFill>
                <a:latin typeface="Times New Roman"/>
                <a:cs typeface="Times New Roman"/>
              </a:rPr>
              <a:t>"</a:t>
            </a:r>
            <a:r>
              <a:rPr dirty="0" baseline="-21825" sz="2100" spc="-944" i="1">
                <a:solidFill>
                  <a:srgbClr val="4B4B4B"/>
                </a:solidFill>
                <a:latin typeface="Courier New"/>
                <a:cs typeface="Courier New"/>
              </a:rPr>
              <a:t>,</a:t>
            </a:r>
            <a:r>
              <a:rPr dirty="0" sz="950" spc="-45">
                <a:solidFill>
                  <a:srgbClr val="343434"/>
                </a:solidFill>
                <a:latin typeface="Times New Roman"/>
                <a:cs typeface="Times New Roman"/>
              </a:rPr>
              <a:t>)</a:t>
            </a:r>
            <a:endParaRPr sz="950">
              <a:latin typeface="Times New Roman"/>
              <a:cs typeface="Times New Roman"/>
            </a:endParaRPr>
          </a:p>
          <a:p>
            <a:pPr marL="44450">
              <a:lnSpc>
                <a:spcPct val="100000"/>
              </a:lnSpc>
              <a:spcBef>
                <a:spcPts val="505"/>
              </a:spcBef>
            </a:pPr>
            <a:r>
              <a:rPr dirty="0" sz="1000" spc="-215">
                <a:solidFill>
                  <a:srgbClr val="343434"/>
                </a:solidFill>
                <a:latin typeface="Times New Roman"/>
                <a:cs typeface="Times New Roman"/>
              </a:rPr>
              <a:t>N</a:t>
            </a:r>
            <a:endParaRPr sz="1000">
              <a:latin typeface="Times New Roman"/>
              <a:cs typeface="Times New Roman"/>
            </a:endParaRPr>
          </a:p>
          <a:p>
            <a:pPr marL="40640">
              <a:lnSpc>
                <a:spcPct val="100000"/>
              </a:lnSpc>
              <a:spcBef>
                <a:spcPts val="85"/>
              </a:spcBef>
            </a:pPr>
            <a:r>
              <a:rPr dirty="0" sz="750" spc="-25">
                <a:solidFill>
                  <a:srgbClr val="212121"/>
                </a:solidFill>
                <a:latin typeface="Times New Roman"/>
                <a:cs typeface="Times New Roman"/>
              </a:rPr>
              <a:t>II)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75" name="object 275" descr=""/>
          <p:cNvSpPr/>
          <p:nvPr/>
        </p:nvSpPr>
        <p:spPr>
          <a:xfrm>
            <a:off x="10357805" y="15656419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 h="0">
                <a:moveTo>
                  <a:pt x="0" y="0"/>
                </a:moveTo>
                <a:lnTo>
                  <a:pt x="71628" y="0"/>
                </a:lnTo>
              </a:path>
            </a:pathLst>
          </a:custGeom>
          <a:ln w="11924">
            <a:solidFill>
              <a:srgbClr val="7C7C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6" name="object 276" descr=""/>
          <p:cNvSpPr txBox="1"/>
          <p:nvPr/>
        </p:nvSpPr>
        <p:spPr>
          <a:xfrm>
            <a:off x="10345107" y="15381391"/>
            <a:ext cx="123825" cy="3403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50" spc="-370" b="1">
                <a:solidFill>
                  <a:srgbClr val="7C7C7C"/>
                </a:solidFill>
                <a:latin typeface="Arial"/>
                <a:cs typeface="Arial"/>
              </a:rPr>
              <a:t>J</a:t>
            </a:r>
            <a:endParaRPr sz="2050">
              <a:latin typeface="Arial"/>
              <a:cs typeface="Arial"/>
            </a:endParaRPr>
          </a:p>
        </p:txBody>
      </p:sp>
      <p:sp>
        <p:nvSpPr>
          <p:cNvPr id="277" name="object 277" descr=""/>
          <p:cNvSpPr txBox="1"/>
          <p:nvPr/>
        </p:nvSpPr>
        <p:spPr>
          <a:xfrm>
            <a:off x="4729710" y="17491952"/>
            <a:ext cx="654685" cy="1689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 spc="-10">
                <a:solidFill>
                  <a:srgbClr val="626262"/>
                </a:solidFill>
                <a:latin typeface="Arial"/>
                <a:cs typeface="Arial"/>
              </a:rPr>
              <a:t>Men'$0orm</a:t>
            </a:r>
            <a:endParaRPr sz="900">
              <a:latin typeface="Arial"/>
              <a:cs typeface="Arial"/>
            </a:endParaRPr>
          </a:p>
        </p:txBody>
      </p:sp>
      <p:sp>
        <p:nvSpPr>
          <p:cNvPr id="278" name="object 278" descr=""/>
          <p:cNvSpPr txBox="1"/>
          <p:nvPr/>
        </p:nvSpPr>
        <p:spPr>
          <a:xfrm>
            <a:off x="5914161" y="17229622"/>
            <a:ext cx="159385" cy="5695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550" spc="65">
                <a:solidFill>
                  <a:srgbClr val="7C7C7C"/>
                </a:solidFill>
                <a:latin typeface="Arial"/>
                <a:cs typeface="Arial"/>
              </a:rPr>
              <a:t>I</a:t>
            </a:r>
            <a:endParaRPr sz="3550">
              <a:latin typeface="Arial"/>
              <a:cs typeface="Arial"/>
            </a:endParaRPr>
          </a:p>
        </p:txBody>
      </p:sp>
      <p:sp>
        <p:nvSpPr>
          <p:cNvPr id="279" name="object 279" descr=""/>
          <p:cNvSpPr txBox="1"/>
          <p:nvPr/>
        </p:nvSpPr>
        <p:spPr>
          <a:xfrm>
            <a:off x="1735337" y="17778130"/>
            <a:ext cx="179705" cy="33718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43180">
              <a:lnSpc>
                <a:spcPts val="875"/>
              </a:lnSpc>
              <a:spcBef>
                <a:spcPts val="135"/>
              </a:spcBef>
            </a:pPr>
            <a:r>
              <a:rPr dirty="0" sz="900" spc="45">
                <a:solidFill>
                  <a:srgbClr val="7C7C7C"/>
                </a:solidFill>
                <a:latin typeface="Times New Roman"/>
                <a:cs typeface="Times New Roman"/>
              </a:rPr>
              <a:t>b</a:t>
            </a:r>
            <a:endParaRPr sz="900">
              <a:latin typeface="Times New Roman"/>
              <a:cs typeface="Times New Roman"/>
            </a:endParaRPr>
          </a:p>
          <a:p>
            <a:pPr marL="38100">
              <a:lnSpc>
                <a:spcPts val="1535"/>
              </a:lnSpc>
            </a:pPr>
            <a:r>
              <a:rPr dirty="0" sz="1050" spc="-95" i="1">
                <a:solidFill>
                  <a:srgbClr val="7C7C7C"/>
                </a:solidFill>
                <a:latin typeface="Times New Roman"/>
                <a:cs typeface="Times New Roman"/>
              </a:rPr>
              <a:t>l</a:t>
            </a:r>
            <a:r>
              <a:rPr dirty="0" baseline="-36398" sz="2175" spc="-142">
                <a:solidFill>
                  <a:srgbClr val="626262"/>
                </a:solidFill>
                <a:latin typeface="Arial"/>
                <a:cs typeface="Arial"/>
              </a:rPr>
              <a:t>•</a:t>
            </a:r>
            <a:r>
              <a:rPr dirty="0" sz="1050" spc="-95" i="1">
                <a:solidFill>
                  <a:srgbClr val="7C7C7C"/>
                </a:solidFill>
                <a:latin typeface="Times New Roman"/>
                <a:cs typeface="Times New Roman"/>
              </a:rPr>
              <a:t>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80" name="object 280" descr=""/>
          <p:cNvSpPr txBox="1"/>
          <p:nvPr/>
        </p:nvSpPr>
        <p:spPr>
          <a:xfrm>
            <a:off x="6675770" y="17044799"/>
            <a:ext cx="1219835" cy="7054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450" spc="860" b="1">
                <a:solidFill>
                  <a:srgbClr val="7C7C7C"/>
                </a:solidFill>
                <a:latin typeface="Arial"/>
                <a:cs typeface="Arial"/>
              </a:rPr>
              <a:t>r-</a:t>
            </a:r>
            <a:r>
              <a:rPr dirty="0" sz="4450" spc="535" b="1">
                <a:solidFill>
                  <a:srgbClr val="7C7C7C"/>
                </a:solidFill>
                <a:latin typeface="Arial"/>
                <a:cs typeface="Arial"/>
              </a:rPr>
              <a:t>-</a:t>
            </a:r>
            <a:r>
              <a:rPr dirty="0" sz="4450" spc="-465" b="1">
                <a:solidFill>
                  <a:srgbClr val="7C7C7C"/>
                </a:solidFill>
                <a:latin typeface="Arial"/>
                <a:cs typeface="Arial"/>
              </a:rPr>
              <a:t>...</a:t>
            </a:r>
            <a:endParaRPr sz="4450">
              <a:latin typeface="Arial"/>
              <a:cs typeface="Arial"/>
            </a:endParaRPr>
          </a:p>
        </p:txBody>
      </p:sp>
      <p:sp>
        <p:nvSpPr>
          <p:cNvPr id="281" name="object 281" descr=""/>
          <p:cNvSpPr txBox="1"/>
          <p:nvPr/>
        </p:nvSpPr>
        <p:spPr>
          <a:xfrm>
            <a:off x="6446994" y="17635041"/>
            <a:ext cx="717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7C7C7C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2" name="object 282" descr=""/>
          <p:cNvSpPr txBox="1"/>
          <p:nvPr/>
        </p:nvSpPr>
        <p:spPr>
          <a:xfrm>
            <a:off x="6777745" y="17772167"/>
            <a:ext cx="68897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75">
                <a:solidFill>
                  <a:srgbClr val="4B4B4B"/>
                </a:solidFill>
                <a:latin typeface="Times New Roman"/>
                <a:cs typeface="Times New Roman"/>
              </a:rPr>
              <a:t>Rec</a:t>
            </a:r>
            <a:r>
              <a:rPr dirty="0" sz="1050" spc="75">
                <a:solidFill>
                  <a:srgbClr val="626262"/>
                </a:solidFill>
                <a:latin typeface="Times New Roman"/>
                <a:cs typeface="Times New Roman"/>
              </a:rPr>
              <a:t>Room: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83" name="object 283" descr=""/>
          <p:cNvSpPr txBox="1"/>
          <p:nvPr/>
        </p:nvSpPr>
        <p:spPr>
          <a:xfrm>
            <a:off x="8400724" y="17044799"/>
            <a:ext cx="4279265" cy="10585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25"/>
              </a:spcBef>
            </a:pPr>
            <a:r>
              <a:rPr dirty="0" sz="1900" spc="80">
                <a:solidFill>
                  <a:srgbClr val="212121"/>
                </a:solidFill>
                <a:latin typeface="Arial"/>
                <a:cs typeface="Arial"/>
              </a:rPr>
              <a:t>Proposal</a:t>
            </a:r>
            <a:r>
              <a:rPr dirty="0" sz="1900" spc="3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900" spc="60">
                <a:solidFill>
                  <a:srgbClr val="212121"/>
                </a:solidFill>
                <a:latin typeface="Arial"/>
                <a:cs typeface="Arial"/>
              </a:rPr>
              <a:t>by</a:t>
            </a:r>
            <a:endParaRPr sz="1900">
              <a:latin typeface="Arial"/>
              <a:cs typeface="Arial"/>
            </a:endParaRPr>
          </a:p>
          <a:p>
            <a:pPr marL="171450">
              <a:lnSpc>
                <a:spcPct val="100000"/>
              </a:lnSpc>
              <a:spcBef>
                <a:spcPts val="114"/>
              </a:spcBef>
            </a:pPr>
            <a:r>
              <a:rPr dirty="0" sz="2450" spc="70" b="1">
                <a:latin typeface="Arial"/>
                <a:cs typeface="Arial"/>
              </a:rPr>
              <a:t>Father</a:t>
            </a:r>
            <a:r>
              <a:rPr dirty="0" sz="2450" spc="-10" b="1">
                <a:latin typeface="Arial"/>
                <a:cs typeface="Arial"/>
              </a:rPr>
              <a:t> </a:t>
            </a:r>
            <a:r>
              <a:rPr dirty="0" sz="2450" spc="50" b="1">
                <a:latin typeface="Arial"/>
                <a:cs typeface="Arial"/>
              </a:rPr>
              <a:t>Bill's</a:t>
            </a:r>
            <a:r>
              <a:rPr dirty="0" sz="2450" spc="-175" b="1">
                <a:latin typeface="Arial"/>
                <a:cs typeface="Arial"/>
              </a:rPr>
              <a:t> </a:t>
            </a:r>
            <a:r>
              <a:rPr dirty="0" sz="2600" spc="110" b="1">
                <a:latin typeface="Arial"/>
                <a:cs typeface="Arial"/>
              </a:rPr>
              <a:t>&amp;</a:t>
            </a:r>
            <a:r>
              <a:rPr dirty="0" sz="2600" spc="-140" b="1">
                <a:latin typeface="Arial"/>
                <a:cs typeface="Arial"/>
              </a:rPr>
              <a:t> </a:t>
            </a:r>
            <a:r>
              <a:rPr dirty="0" sz="2450" spc="70" b="1">
                <a:latin typeface="Arial"/>
                <a:cs typeface="Arial"/>
              </a:rPr>
              <a:t>MainSpring</a:t>
            </a:r>
            <a:endParaRPr sz="2450">
              <a:latin typeface="Arial"/>
              <a:cs typeface="Arial"/>
            </a:endParaRPr>
          </a:p>
          <a:p>
            <a:pPr algn="r" marR="29209">
              <a:lnSpc>
                <a:spcPct val="100000"/>
              </a:lnSpc>
              <a:spcBef>
                <a:spcPts val="305"/>
              </a:spcBef>
            </a:pPr>
            <a:r>
              <a:rPr dirty="0" sz="1900" spc="80">
                <a:solidFill>
                  <a:srgbClr val="212121"/>
                </a:solidFill>
                <a:latin typeface="Arial"/>
                <a:cs typeface="Arial"/>
              </a:rPr>
              <a:t>430</a:t>
            </a:r>
            <a:r>
              <a:rPr dirty="0" sz="1900" spc="-4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900" spc="45">
                <a:solidFill>
                  <a:srgbClr val="212121"/>
                </a:solidFill>
                <a:latin typeface="Arial"/>
                <a:cs typeface="Arial"/>
              </a:rPr>
              <a:t>Belmont</a:t>
            </a:r>
            <a:r>
              <a:rPr dirty="0" sz="1900" spc="9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900" spc="70">
                <a:solidFill>
                  <a:srgbClr val="212121"/>
                </a:solidFill>
                <a:latin typeface="Arial"/>
                <a:cs typeface="Arial"/>
              </a:rPr>
              <a:t>St.</a:t>
            </a:r>
            <a:r>
              <a:rPr dirty="0" sz="1900" spc="70">
                <a:solidFill>
                  <a:srgbClr val="4B4B4B"/>
                </a:solidFill>
                <a:latin typeface="Arial"/>
                <a:cs typeface="Arial"/>
              </a:rPr>
              <a:t>,</a:t>
            </a:r>
            <a:r>
              <a:rPr dirty="0" sz="1900" spc="-155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dirty="0" sz="1900" spc="50">
                <a:solidFill>
                  <a:srgbClr val="212121"/>
                </a:solidFill>
                <a:latin typeface="Arial"/>
                <a:cs typeface="Arial"/>
              </a:rPr>
              <a:t>Brockton</a:t>
            </a:r>
            <a:r>
              <a:rPr dirty="0" sz="1900" spc="50">
                <a:solidFill>
                  <a:srgbClr val="626262"/>
                </a:solidFill>
                <a:latin typeface="Arial"/>
                <a:cs typeface="Arial"/>
              </a:rPr>
              <a:t>,</a:t>
            </a:r>
            <a:r>
              <a:rPr dirty="0" sz="1900" spc="-254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dirty="0" sz="1900" spc="70">
                <a:solidFill>
                  <a:srgbClr val="212121"/>
                </a:solidFill>
                <a:latin typeface="Arial"/>
                <a:cs typeface="Arial"/>
              </a:rPr>
              <a:t>MA</a:t>
            </a:r>
            <a:r>
              <a:rPr dirty="0" sz="1900" spc="-8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900" spc="45">
                <a:solidFill>
                  <a:srgbClr val="212121"/>
                </a:solidFill>
                <a:latin typeface="Arial"/>
                <a:cs typeface="Arial"/>
              </a:rPr>
              <a:t>02301</a:t>
            </a:r>
            <a:endParaRPr sz="1900">
              <a:latin typeface="Arial"/>
              <a:cs typeface="Arial"/>
            </a:endParaRPr>
          </a:p>
        </p:txBody>
      </p:sp>
      <p:sp>
        <p:nvSpPr>
          <p:cNvPr id="284" name="object 284" descr=""/>
          <p:cNvSpPr txBox="1"/>
          <p:nvPr/>
        </p:nvSpPr>
        <p:spPr>
          <a:xfrm>
            <a:off x="2901151" y="18278941"/>
            <a:ext cx="3251200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>
                <a:solidFill>
                  <a:srgbClr val="212121"/>
                </a:solidFill>
                <a:latin typeface="Arial"/>
                <a:cs typeface="Arial"/>
              </a:rPr>
              <a:t>Section</a:t>
            </a:r>
            <a:r>
              <a:rPr dirty="0" sz="1850" spc="7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50" spc="50">
                <a:solidFill>
                  <a:srgbClr val="212121"/>
                </a:solidFill>
                <a:latin typeface="Arial"/>
                <a:cs typeface="Arial"/>
              </a:rPr>
              <a:t>Through</a:t>
            </a:r>
            <a:r>
              <a:rPr dirty="0" sz="1850" spc="1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50" spc="50">
                <a:solidFill>
                  <a:srgbClr val="212121"/>
                </a:solidFill>
                <a:latin typeface="Arial"/>
                <a:cs typeface="Arial"/>
              </a:rPr>
              <a:t>Men</a:t>
            </a:r>
            <a:r>
              <a:rPr dirty="0" sz="1850" spc="50">
                <a:solidFill>
                  <a:srgbClr val="4B4B4B"/>
                </a:solidFill>
                <a:latin typeface="Arial"/>
                <a:cs typeface="Arial"/>
              </a:rPr>
              <a:t>'s</a:t>
            </a:r>
            <a:r>
              <a:rPr dirty="0" sz="1850" spc="14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dirty="0" sz="1850" spc="30">
                <a:solidFill>
                  <a:srgbClr val="343434"/>
                </a:solidFill>
                <a:latin typeface="Arial"/>
                <a:cs typeface="Arial"/>
              </a:rPr>
              <a:t>Dorm</a:t>
            </a:r>
            <a:endParaRPr sz="1850">
              <a:latin typeface="Arial"/>
              <a:cs typeface="Arial"/>
            </a:endParaRPr>
          </a:p>
        </p:txBody>
      </p:sp>
      <p:sp>
        <p:nvSpPr>
          <p:cNvPr id="285" name="object 285" descr=""/>
          <p:cNvSpPr/>
          <p:nvPr/>
        </p:nvSpPr>
        <p:spPr>
          <a:xfrm>
            <a:off x="1333193" y="18573774"/>
            <a:ext cx="466090" cy="756920"/>
          </a:xfrm>
          <a:custGeom>
            <a:avLst/>
            <a:gdLst/>
            <a:ahLst/>
            <a:cxnLst/>
            <a:rect l="l" t="t" r="r" b="b"/>
            <a:pathLst>
              <a:path w="466089" h="756919">
                <a:moveTo>
                  <a:pt x="465585" y="756439"/>
                </a:moveTo>
                <a:lnTo>
                  <a:pt x="0" y="756439"/>
                </a:lnTo>
                <a:lnTo>
                  <a:pt x="0" y="0"/>
                </a:lnTo>
                <a:lnTo>
                  <a:pt x="465585" y="0"/>
                </a:lnTo>
                <a:lnTo>
                  <a:pt x="465585" y="756439"/>
                </a:lnTo>
                <a:close/>
              </a:path>
            </a:pathLst>
          </a:custGeom>
          <a:solidFill>
            <a:srgbClr val="1F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" name="object 286" descr=""/>
          <p:cNvSpPr txBox="1"/>
          <p:nvPr/>
        </p:nvSpPr>
        <p:spPr>
          <a:xfrm>
            <a:off x="1320493" y="18583005"/>
            <a:ext cx="537845" cy="6908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4350" spc="-25">
                <a:solidFill>
                  <a:srgbClr val="FBFBFB"/>
                </a:solidFill>
                <a:latin typeface="Arial"/>
                <a:cs typeface="Arial"/>
              </a:rPr>
              <a:t>II(</a:t>
            </a:r>
            <a:endParaRPr sz="4350">
              <a:latin typeface="Arial"/>
              <a:cs typeface="Arial"/>
            </a:endParaRPr>
          </a:p>
        </p:txBody>
      </p:sp>
      <p:sp>
        <p:nvSpPr>
          <p:cNvPr id="287" name="object 287" descr=""/>
          <p:cNvSpPr txBox="1"/>
          <p:nvPr/>
        </p:nvSpPr>
        <p:spPr>
          <a:xfrm>
            <a:off x="2154280" y="18708206"/>
            <a:ext cx="1139190" cy="512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200" spc="-20" b="1">
                <a:latin typeface="Arial"/>
                <a:cs typeface="Arial"/>
              </a:rPr>
              <a:t>PTEH</a:t>
            </a:r>
            <a:endParaRPr sz="3200">
              <a:latin typeface="Arial"/>
              <a:cs typeface="Arial"/>
            </a:endParaRPr>
          </a:p>
        </p:txBody>
      </p:sp>
      <p:sp>
        <p:nvSpPr>
          <p:cNvPr id="288" name="object 288" descr=""/>
          <p:cNvSpPr txBox="1"/>
          <p:nvPr/>
        </p:nvSpPr>
        <p:spPr>
          <a:xfrm>
            <a:off x="3654541" y="19030157"/>
            <a:ext cx="1798955" cy="1543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50" spc="-20">
                <a:solidFill>
                  <a:srgbClr val="626262"/>
                </a:solidFill>
                <a:latin typeface="Times New Roman"/>
                <a:cs typeface="Times New Roman"/>
              </a:rPr>
              <a:t>1</a:t>
            </a:r>
            <a:r>
              <a:rPr dirty="0" sz="650" spc="-20">
                <a:solidFill>
                  <a:srgbClr val="919191"/>
                </a:solidFill>
                <a:latin typeface="Times New Roman"/>
                <a:cs typeface="Times New Roman"/>
              </a:rPr>
              <a:t>0::,</a:t>
            </a:r>
            <a:r>
              <a:rPr dirty="0" sz="650" spc="-60">
                <a:solidFill>
                  <a:srgbClr val="919191"/>
                </a:solidFill>
                <a:latin typeface="Times New Roman"/>
                <a:cs typeface="Times New Roman"/>
              </a:rPr>
              <a:t> </a:t>
            </a:r>
            <a:r>
              <a:rPr dirty="0" sz="800" spc="-114">
                <a:solidFill>
                  <a:srgbClr val="7C7C7C"/>
                </a:solidFill>
                <a:latin typeface="Arial"/>
                <a:cs typeface="Arial"/>
              </a:rPr>
              <a:t>TU&lt;RACE:</a:t>
            </a:r>
            <a:r>
              <a:rPr dirty="0" sz="800" spc="15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sz="850" spc="-85">
                <a:solidFill>
                  <a:srgbClr val="919191"/>
                </a:solidFill>
                <a:latin typeface="Times New Roman"/>
                <a:cs typeface="Times New Roman"/>
              </a:rPr>
              <a:t>$TRl1ET,</a:t>
            </a:r>
            <a:r>
              <a:rPr dirty="0" sz="850" spc="-60">
                <a:solidFill>
                  <a:srgbClr val="919191"/>
                </a:solidFill>
                <a:latin typeface="Times New Roman"/>
                <a:cs typeface="Times New Roman"/>
              </a:rPr>
              <a:t> </a:t>
            </a:r>
            <a:r>
              <a:rPr dirty="0" sz="850" spc="-120">
                <a:solidFill>
                  <a:srgbClr val="7C7C7C"/>
                </a:solidFill>
                <a:latin typeface="Times New Roman"/>
                <a:cs typeface="Times New Roman"/>
              </a:rPr>
              <a:t>ROXIIVRY.</a:t>
            </a:r>
            <a:r>
              <a:rPr dirty="0" sz="850" spc="-1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650" spc="-10">
                <a:solidFill>
                  <a:srgbClr val="7C7C7C"/>
                </a:solidFill>
                <a:latin typeface="Times New Roman"/>
                <a:cs typeface="Times New Roman"/>
              </a:rPr>
              <a:t>MA</a:t>
            </a:r>
            <a:r>
              <a:rPr dirty="0" sz="650" spc="-10">
                <a:solidFill>
                  <a:srgbClr val="919191"/>
                </a:solidFill>
                <a:latin typeface="Times New Roman"/>
                <a:cs typeface="Times New Roman"/>
              </a:rPr>
              <a:t>02</a:t>
            </a:r>
            <a:r>
              <a:rPr dirty="0" sz="650" spc="-10">
                <a:solidFill>
                  <a:srgbClr val="626262"/>
                </a:solidFill>
                <a:latin typeface="Times New Roman"/>
                <a:cs typeface="Times New Roman"/>
              </a:rPr>
              <a:t>1</a:t>
            </a:r>
            <a:r>
              <a:rPr dirty="0" sz="650" spc="-10">
                <a:solidFill>
                  <a:srgbClr val="A1A1A1"/>
                </a:solidFill>
                <a:latin typeface="Times New Roman"/>
                <a:cs typeface="Times New Roman"/>
              </a:rPr>
              <a:t>)0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89" name="object 289" descr=""/>
          <p:cNvSpPr txBox="1"/>
          <p:nvPr/>
        </p:nvSpPr>
        <p:spPr>
          <a:xfrm>
            <a:off x="2159103" y="19173246"/>
            <a:ext cx="3322320" cy="2260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300">
                <a:solidFill>
                  <a:srgbClr val="212121"/>
                </a:solidFill>
                <a:latin typeface="Arial"/>
                <a:cs typeface="Arial"/>
              </a:rPr>
              <a:t>PLACETA</a:t>
            </a:r>
            <a:r>
              <a:rPr dirty="0" sz="1300">
                <a:solidFill>
                  <a:srgbClr val="4B4B4B"/>
                </a:solidFill>
                <a:latin typeface="Arial"/>
                <a:cs typeface="Arial"/>
              </a:rPr>
              <a:t>ILOR</a:t>
            </a:r>
            <a:r>
              <a:rPr dirty="0" sz="1300" spc="-3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343434"/>
                </a:solidFill>
                <a:latin typeface="Arial"/>
                <a:cs typeface="Arial"/>
              </a:rPr>
              <a:t>ELTON</a:t>
            </a:r>
            <a:r>
              <a:rPr dirty="0" sz="1300" spc="-95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343434"/>
                </a:solidFill>
                <a:latin typeface="Arial"/>
                <a:cs typeface="Arial"/>
              </a:rPr>
              <a:t>HAMPTON</a:t>
            </a:r>
            <a:r>
              <a:rPr dirty="0" sz="1300" spc="9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B4B4B"/>
                </a:solidFill>
                <a:latin typeface="Arial"/>
                <a:cs typeface="Arial"/>
              </a:rPr>
              <a:t>DESIGN</a:t>
            </a:r>
            <a:endParaRPr sz="1300">
              <a:latin typeface="Arial"/>
              <a:cs typeface="Arial"/>
            </a:endParaRPr>
          </a:p>
        </p:txBody>
      </p:sp>
      <p:sp>
        <p:nvSpPr>
          <p:cNvPr id="290" name="object 290" descr=""/>
          <p:cNvSpPr txBox="1"/>
          <p:nvPr/>
        </p:nvSpPr>
        <p:spPr>
          <a:xfrm>
            <a:off x="11018297" y="19071891"/>
            <a:ext cx="1631950" cy="3187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00" spc="70">
                <a:solidFill>
                  <a:srgbClr val="212121"/>
                </a:solidFill>
                <a:latin typeface="Arial"/>
                <a:cs typeface="Arial"/>
              </a:rPr>
              <a:t>October</a:t>
            </a:r>
            <a:r>
              <a:rPr dirty="0" sz="1900" spc="10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900" spc="90">
                <a:solidFill>
                  <a:srgbClr val="212121"/>
                </a:solidFill>
                <a:latin typeface="Arial"/>
                <a:cs typeface="Arial"/>
              </a:rPr>
              <a:t>2021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2022-06-23T14:22:17Z</dcterms:created>
  <dcterms:modified xsi:type="dcterms:W3CDTF">2022-06-23T14:22:17Z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2021-09-28T00:00:00Z</vt:filetime>
  </property>
  <property fmtid="{D5CDD505-2E9C-101B-9397-08002B2CF9AE}" pid="3" name="Creator">
    <vt:lpwstr>Adobe Acrobat 9.0</vt:lpwstr>
  </property>
  <property fmtid="{D5CDD505-2E9C-101B-9397-08002B2CF9AE}" pid="4" name="LastSaved">
    <vt:filetime>2022-06-23T00:00:00Z</vt:filetime>
  </property>
</Properties>
</file>